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6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7" d="100"/>
          <a:sy n="67" d="100"/>
        </p:scale>
        <p:origin x="-60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6413-9253-49DD-B15C-C048CA9086AB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54166AE-9560-4BEF-B592-7EDF963CE6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1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6413-9253-49DD-B15C-C048CA9086AB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66AE-9560-4BEF-B592-7EDF963CE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6413-9253-49DD-B15C-C048CA9086AB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66AE-9560-4BEF-B592-7EDF963CE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6413-9253-49DD-B15C-C048CA9086AB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66AE-9560-4BEF-B592-7EDF963CE6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Tm="1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6413-9253-49DD-B15C-C048CA9086AB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54166AE-9560-4BEF-B592-7EDF963CE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1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6413-9253-49DD-B15C-C048CA9086AB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66AE-9560-4BEF-B592-7EDF963CE6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Tm="1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6413-9253-49DD-B15C-C048CA9086AB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66AE-9560-4BEF-B592-7EDF963CE6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Tm="1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6413-9253-49DD-B15C-C048CA9086AB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66AE-9560-4BEF-B592-7EDF963CE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6413-9253-49DD-B15C-C048CA9086AB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66AE-9560-4BEF-B592-7EDF963CE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6413-9253-49DD-B15C-C048CA9086AB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66AE-9560-4BEF-B592-7EDF963CE6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Tm="1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6413-9253-49DD-B15C-C048CA9086AB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54166AE-9560-4BEF-B592-7EDF963CE6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 advTm="1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13D6413-9253-49DD-B15C-C048CA9086AB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54166AE-9560-4BEF-B592-7EDF963CE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 advTm="10000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epc.ru/scanner/anatomes.html" TargetMode="External"/><Relationship Id="rId2" Type="http://schemas.openxmlformats.org/officeDocument/2006/relationships/hyperlink" Target="http://www.bankreferatov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15206" y="5786454"/>
            <a:ext cx="1928794" cy="92867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</a:t>
            </a:r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ctr"/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Макаров Владимир</a:t>
            </a:r>
            <a:endParaRPr lang="ru-RU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ИСТ-11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технологические средства управления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571612"/>
            <a:ext cx="8858312" cy="115416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9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Georgia" pitchFamily="18" charset="0"/>
              </a:rPr>
              <a:t>Сканеры</a:t>
            </a:r>
            <a:endParaRPr lang="ru-RU" sz="69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 advTm="10000">
    <p:fade thruBlk="1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Барабанный сканер</a:t>
            </a:r>
            <a:endParaRPr lang="ru-RU" b="1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14554"/>
            <a:ext cx="5286412" cy="437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285852" y="2214554"/>
            <a:ext cx="400110" cy="450398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ru-RU" sz="1400" dirty="0" smtClean="0"/>
              <a:t>Планшетный полупрофессиональный сканер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58016" y="3214686"/>
            <a:ext cx="400110" cy="3500463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ru-RU" sz="1400" dirty="0" smtClean="0"/>
              <a:t>профессиональный барабанный сканер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1571612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u="sng" dirty="0" smtClean="0"/>
              <a:t>Пример сканирования на планшетном и барабанном сканере:</a:t>
            </a:r>
            <a:endParaRPr lang="ru-RU" i="1" u="sng" dirty="0"/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Слайд-сканеры</a:t>
            </a:r>
            <a:endParaRPr lang="ru-RU" b="1" u="sn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85728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572000" y="6286520"/>
            <a:ext cx="4365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Автоматический слайд-сканер 35 мм на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214686"/>
            <a:ext cx="2209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34" y="6286520"/>
            <a:ext cx="282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слайд сканер от </a:t>
            </a:r>
            <a:r>
              <a:rPr lang="en-US" dirty="0" err="1" smtClean="0"/>
              <a:t>PolaDigital</a:t>
            </a:r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143380"/>
            <a:ext cx="3810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57158" y="1500174"/>
            <a:ext cx="58579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Как ясно из названия, служат для сканирования плёночных слайдов, выпускаются как самостоятельные устройства, так и в виде дополнительных модулей к обычным сканерам. </a:t>
            </a:r>
          </a:p>
        </p:txBody>
      </p:sp>
    </p:spTree>
  </p:cSld>
  <p:clrMapOvr>
    <a:masterClrMapping/>
  </p:clrMapOvr>
  <p:transition spd="med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Сканеры штрих-кода</a:t>
            </a:r>
            <a:endParaRPr lang="ru-RU" b="1" u="sn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686050"/>
            <a:ext cx="3333750" cy="417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6248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Сканеры штрих кода </a:t>
            </a:r>
            <a:r>
              <a:rPr lang="en-US" dirty="0" smtClean="0"/>
              <a:t>Metrologic MS 2020 STRATOS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071678"/>
            <a:ext cx="5238776" cy="4051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1571612"/>
            <a:ext cx="5286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Небольшие, компактные модели для сканирования </a:t>
            </a:r>
            <a:r>
              <a:rPr lang="ru-RU" sz="2400" dirty="0" err="1" smtClean="0"/>
              <a:t>штрих-кодов</a:t>
            </a:r>
            <a:r>
              <a:rPr lang="ru-RU" sz="2400" dirty="0" smtClean="0"/>
              <a:t> товара в магазинах.</a:t>
            </a:r>
            <a:endParaRPr lang="ru-RU" sz="2400" dirty="0"/>
          </a:p>
        </p:txBody>
      </p:sp>
    </p:spTree>
  </p:cSld>
  <p:clrMapOvr>
    <a:masterClrMapping/>
  </p:clrMapOvr>
  <p:transition spd="med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714356"/>
            <a:ext cx="57150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Характеристики сканеров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По формату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сканируемой поверхности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По оптическому разрешению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По интерполированному разрешению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По скорости работы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По глубине цвета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42862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u="sng" dirty="0" smtClean="0"/>
              <a:t>Основные производители: 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Fujitsu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Mustek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Hewlett-Packard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(HP).</a:t>
            </a:r>
          </a:p>
          <a:p>
            <a:pPr>
              <a:buFont typeface="Arial" pitchFamily="34" charset="0"/>
              <a:buChar char="•"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Canon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Epson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Список источников: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www.bankreferatov.ru</a:t>
            </a:r>
            <a:endParaRPr lang="ru-RU" dirty="0" smtClean="0"/>
          </a:p>
          <a:p>
            <a:pPr>
              <a:lnSpc>
                <a:spcPct val="200000"/>
              </a:lnSpc>
            </a:pPr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www.morepc.ru/scanner/anatomes.html</a:t>
            </a:r>
            <a:endParaRPr lang="ru-RU" dirty="0" smtClean="0"/>
          </a:p>
          <a:p>
            <a:pPr>
              <a:lnSpc>
                <a:spcPct val="200000"/>
              </a:lnSpc>
            </a:pPr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ru.wikipedia.org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Google </a:t>
            </a:r>
            <a:r>
              <a:rPr lang="ru-RU" dirty="0" smtClean="0"/>
              <a:t>поиск по картинкам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Я</a:t>
            </a:r>
            <a:r>
              <a:rPr lang="en-US" dirty="0" err="1" smtClean="0"/>
              <a:t>ndex</a:t>
            </a:r>
            <a:r>
              <a:rPr lang="en-US" dirty="0" smtClean="0"/>
              <a:t> </a:t>
            </a:r>
            <a:r>
              <a:rPr lang="ru-RU" dirty="0" smtClean="0"/>
              <a:t>поиск по картинкам</a:t>
            </a:r>
            <a:endParaRPr lang="ru-RU" dirty="0"/>
          </a:p>
        </p:txBody>
      </p:sp>
    </p:spTree>
  </p:cSld>
  <p:clrMapOvr>
    <a:masterClrMapping/>
  </p:clrMapOvr>
  <p:transition spd="med" advTm="1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786190"/>
            <a:ext cx="6107918" cy="226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1071546"/>
            <a:ext cx="87868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Ска́нер</a:t>
            </a:r>
            <a:r>
              <a:rPr lang="ru-RU" sz="2400" dirty="0" smtClean="0"/>
              <a:t> — устройство, которое создаёт цифровое изображение сканируемого объекта. Полученное изображение может быть сохранено как графический файл, или, если оригинал содержал текст, распознано посредством программы распознавания текста и сохранено как текстовый файл.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6357958"/>
            <a:ext cx="3884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Устройство планшетного сканера.</a:t>
            </a:r>
            <a:endParaRPr lang="ru-RU" dirty="0"/>
          </a:p>
        </p:txBody>
      </p:sp>
    </p:spTree>
  </p:cSld>
  <p:clrMapOvr>
    <a:masterClrMapping/>
  </p:clrMapOvr>
  <p:transition spd="med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Типы сканеров</a:t>
            </a:r>
            <a:endParaRPr lang="ru-RU" b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785926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/>
              <a:t>В зависимости от способа сканирования объекта и самих объектов сканирования существуют следующие типы сканеров: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71462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hlinkClick r:id="rId2" action="ppaction://hlinksldjump"/>
              </a:rPr>
              <a:t>Планшетные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hlinkClick r:id="rId3" action="ppaction://hlinksldjump"/>
              </a:rPr>
              <a:t>Ручные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hlinkClick r:id="rId4" action="ppaction://hlinksldjump"/>
              </a:rPr>
              <a:t>Листопротяжные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hlinkClick r:id="rId5" action="ppaction://hlinksldjump"/>
              </a:rPr>
              <a:t>Планетарные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hlinkClick r:id="rId6" action="ppaction://hlinksldjump"/>
              </a:rPr>
              <a:t>Барабанные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hlinkClick r:id="rId7" action="ppaction://hlinksldjump"/>
              </a:rPr>
              <a:t>Слайд-сканеры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hlinkClick r:id="rId8" action="ppaction://hlinksldjump"/>
              </a:rPr>
              <a:t>Сканеры штрих-кода</a:t>
            </a:r>
            <a:endParaRPr lang="ru-RU" sz="2800" dirty="0"/>
          </a:p>
        </p:txBody>
      </p:sp>
    </p:spTree>
  </p:cSld>
  <p:clrMapOvr>
    <a:masterClrMapping/>
  </p:clrMapOvr>
  <p:transition spd="med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Планшетные сканеры</a:t>
            </a:r>
            <a:endParaRPr lang="ru-RU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786058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496"/>
            <a:ext cx="5048242" cy="378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82" y="1428736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Наиболее распространённые, поскольку обеспечивают максимальное удобство для пользователя — высокое качество и приемлемую скорость сканирования. Представляет собой планшет, внутри которого под прозрачным стеклом расположен механизм сканирования. </a:t>
            </a:r>
          </a:p>
        </p:txBody>
      </p:sp>
    </p:spTree>
  </p:cSld>
  <p:clrMapOvr>
    <a:masterClrMapping/>
  </p:clrMapOvr>
  <p:transition spd="med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Ручной сканер</a:t>
            </a:r>
            <a:endParaRPr lang="ru-RU" b="1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571612"/>
            <a:ext cx="450059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В этих сканерах отсутствует двигатель, следовательно, объект приходится сканировать вручную, единственным его плюсом является дешевизна и мобильность, при этом он имеет массу недостатков — низкое разрешение, малую скорость работы, узкая полоса сканирования, возможны перекосы изображения, поскольку пользователю будет трудно перемещать сканер с постоянной скоростью. 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000504"/>
            <a:ext cx="3500462" cy="231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5429256" y="6215082"/>
            <a:ext cx="3031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Ручной сканер </a:t>
            </a:r>
            <a:r>
              <a:rPr lang="en-US" dirty="0" err="1" smtClean="0"/>
              <a:t>DocuPen</a:t>
            </a:r>
            <a:r>
              <a:rPr lang="en-US" dirty="0" smtClean="0"/>
              <a:t> R700</a:t>
            </a:r>
            <a:endParaRPr lang="ru-RU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71480"/>
            <a:ext cx="3929060" cy="250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072066" y="3071810"/>
            <a:ext cx="3695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Удобный ручной сканер </a:t>
            </a:r>
            <a:r>
              <a:rPr lang="ru-RU" dirty="0" err="1" smtClean="0"/>
              <a:t>IRISPen</a:t>
            </a:r>
            <a:r>
              <a:rPr lang="ru-RU" dirty="0" smtClean="0"/>
              <a:t> 6</a:t>
            </a:r>
            <a:endParaRPr lang="ru-RU" dirty="0"/>
          </a:p>
        </p:txBody>
      </p:sp>
    </p:spTree>
  </p:cSld>
  <p:clrMapOvr>
    <a:masterClrMapping/>
  </p:clrMapOvr>
  <p:transition spd="med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/>
              <a:t>Листопротяжные сканеры</a:t>
            </a:r>
            <a:endParaRPr lang="ru-RU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214818"/>
            <a:ext cx="3071276" cy="22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195280"/>
            <a:ext cx="4214842" cy="250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1500174"/>
            <a:ext cx="8286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Лист бумаги вставляется в щель и протягивается по направляющим роликам внутри сканера мимо ламы. Имеет меньшие размеры, по сравнению с планшетным, однако может сканировать только отдельные листы. Многие модели имеют устройство автоматической подачи, что позволяет быстро сканировать большое количество документов, причем в ряде моделей – с двух сторон за один прогон. </a:t>
            </a:r>
            <a:endParaRPr lang="ru-RU" sz="2400" dirty="0"/>
          </a:p>
        </p:txBody>
      </p:sp>
    </p:spTree>
  </p:cSld>
  <p:clrMapOvr>
    <a:masterClrMapping/>
  </p:clrMapOvr>
  <p:transition spd="med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Планетарные сканеры</a:t>
            </a:r>
            <a:endParaRPr lang="ru-RU" b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6357958"/>
            <a:ext cx="5715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Книжный планетарный сканер </a:t>
            </a:r>
            <a:r>
              <a:rPr lang="ru-RU" sz="1600" dirty="0" err="1" smtClean="0"/>
              <a:t>Элар</a:t>
            </a:r>
            <a:r>
              <a:rPr lang="ru-RU" sz="1600" dirty="0" smtClean="0"/>
              <a:t> </a:t>
            </a:r>
            <a:r>
              <a:rPr lang="ru-RU" sz="1600" dirty="0" err="1" smtClean="0"/>
              <a:t>ПланСкан</a:t>
            </a:r>
            <a:r>
              <a:rPr lang="ru-RU" sz="1600" dirty="0" smtClean="0"/>
              <a:t> серии</a:t>
            </a:r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714752"/>
            <a:ext cx="2952754" cy="2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857620" y="1357298"/>
            <a:ext cx="5286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Применяются для сканирования книг или легко повреждающихся документов. При сканировании нет контакта со сканируемым объектом (как в планшетных сканерах). </a:t>
            </a:r>
          </a:p>
        </p:txBody>
      </p:sp>
    </p:spTree>
  </p:cSld>
  <p:clrMapOvr>
    <a:masterClrMapping/>
  </p:clrMapOvr>
  <p:transition spd="med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Барабанный сканер</a:t>
            </a:r>
            <a:endParaRPr lang="ru-RU" b="1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214686"/>
            <a:ext cx="535540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714612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Барабанный сканер </a:t>
            </a:r>
            <a:r>
              <a:rPr lang="ru-RU" dirty="0" err="1" smtClean="0"/>
              <a:t>Howtek</a:t>
            </a:r>
            <a:r>
              <a:rPr lang="ru-RU" dirty="0" smtClean="0"/>
              <a:t> </a:t>
            </a:r>
            <a:r>
              <a:rPr lang="ru-RU" dirty="0" err="1" smtClean="0"/>
              <a:t>ScanMaster</a:t>
            </a:r>
            <a:r>
              <a:rPr lang="ru-RU" dirty="0" smtClean="0"/>
              <a:t> 4500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714488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Применяется в полиграфии, имеет большое разрешение Оригинал располагается на внутренней или внешней стенке прозрачного цилиндра (барабана). </a:t>
            </a:r>
          </a:p>
        </p:txBody>
      </p:sp>
    </p:spTree>
  </p:cSld>
  <p:clrMapOvr>
    <a:masterClrMapping/>
  </p:clrMapOvr>
  <p:transition spd="med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Барабанный сканер</a:t>
            </a:r>
            <a:endParaRPr lang="ru-RU" b="1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7298"/>
            <a:ext cx="5715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142976" y="3687901"/>
            <a:ext cx="74295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u="sng" dirty="0" smtClean="0"/>
              <a:t>Практические преимущества и недостатки: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высокая чувствительность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разрешающая способность до 19,600 точек на дюйм,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высокая скорость сканирования, пакетная обработка.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минимальный шум.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аппаратные средства повышения резкости изображения.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Высокое качество изображений, как в светах, так и в тенях.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i="1" u="sng" dirty="0" smtClean="0"/>
              <a:t>Недостатки: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требует квалификации оператора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высокая стоимость</a:t>
            </a:r>
            <a:endParaRPr lang="ru-RU" sz="2000" dirty="0"/>
          </a:p>
        </p:txBody>
      </p:sp>
    </p:spTree>
  </p:cSld>
  <p:clrMapOvr>
    <a:masterClrMapping/>
  </p:clrMapOvr>
  <p:transition spd="med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231</TotalTime>
  <Words>473</Words>
  <Application>Microsoft Office PowerPoint</Application>
  <PresentationFormat>Экран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технологические средства управления</vt:lpstr>
      <vt:lpstr>Слайд 2</vt:lpstr>
      <vt:lpstr>Типы сканеров</vt:lpstr>
      <vt:lpstr>Планшетные сканеры</vt:lpstr>
      <vt:lpstr>Ручной сканер</vt:lpstr>
      <vt:lpstr>Листопротяжные сканеры</vt:lpstr>
      <vt:lpstr>Планетарные сканеры</vt:lpstr>
      <vt:lpstr>Барабанный сканер</vt:lpstr>
      <vt:lpstr>Барабанный сканер</vt:lpstr>
      <vt:lpstr>Барабанный сканер</vt:lpstr>
      <vt:lpstr>Слайд-сканеры</vt:lpstr>
      <vt:lpstr>Сканеры штрих-кода</vt:lpstr>
      <vt:lpstr>Слайд 13</vt:lpstr>
      <vt:lpstr>Список источников: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технологические средства управления</dc:title>
  <dc:creator>User</dc:creator>
  <cp:lastModifiedBy>Владимир</cp:lastModifiedBy>
  <cp:revision>31</cp:revision>
  <dcterms:created xsi:type="dcterms:W3CDTF">2009-03-02T16:21:09Z</dcterms:created>
  <dcterms:modified xsi:type="dcterms:W3CDTF">2011-12-20T11:18:39Z</dcterms:modified>
</cp:coreProperties>
</file>