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7AAC63-ED04-4273-9A9D-17138DB3333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F1876A-49FF-47E4-8ED9-0754243B896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РЕЗУЛЬТАТЫ</a:t>
          </a:r>
          <a:endParaRPr lang="ru-RU" dirty="0">
            <a:solidFill>
              <a:schemeClr val="tx1"/>
            </a:solidFill>
          </a:endParaRPr>
        </a:p>
      </dgm:t>
    </dgm:pt>
    <dgm:pt modelId="{CE357113-6A84-4C14-9C64-F5EB345E7373}" type="parTrans" cxnId="{16548B1D-C366-40D8-A8F7-0F9CA44FC49C}">
      <dgm:prSet/>
      <dgm:spPr/>
      <dgm:t>
        <a:bodyPr/>
        <a:lstStyle/>
        <a:p>
          <a:endParaRPr lang="ru-RU"/>
        </a:p>
      </dgm:t>
    </dgm:pt>
    <dgm:pt modelId="{FE9A0BE3-6AD0-42BB-82EC-9653EB198DC9}" type="sibTrans" cxnId="{16548B1D-C366-40D8-A8F7-0F9CA44FC49C}">
      <dgm:prSet/>
      <dgm:spPr/>
      <dgm:t>
        <a:bodyPr/>
        <a:lstStyle/>
        <a:p>
          <a:endParaRPr lang="ru-RU"/>
        </a:p>
      </dgm:t>
    </dgm:pt>
    <dgm:pt modelId="{C4DC6C2B-4E29-4780-A95D-50B49406CF55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Web-</a:t>
          </a:r>
          <a:r>
            <a:rPr lang="ru-RU" dirty="0" smtClean="0">
              <a:solidFill>
                <a:schemeClr val="tx1"/>
              </a:solidFill>
            </a:rPr>
            <a:t>альбом</a:t>
          </a:r>
          <a:endParaRPr lang="ru-RU" dirty="0">
            <a:solidFill>
              <a:schemeClr val="tx1"/>
            </a:solidFill>
          </a:endParaRPr>
        </a:p>
      </dgm:t>
    </dgm:pt>
    <dgm:pt modelId="{2B24CF70-AFED-429F-B07A-15CA9472E019}" type="parTrans" cxnId="{BD85072E-2FAC-4786-8DF6-A666708D2AB2}">
      <dgm:prSet/>
      <dgm:spPr/>
      <dgm:t>
        <a:bodyPr/>
        <a:lstStyle/>
        <a:p>
          <a:endParaRPr lang="ru-RU"/>
        </a:p>
      </dgm:t>
    </dgm:pt>
    <dgm:pt modelId="{DBA2E819-7F7C-4277-A13B-24863E9842F1}" type="sibTrans" cxnId="{BD85072E-2FAC-4786-8DF6-A666708D2AB2}">
      <dgm:prSet/>
      <dgm:spPr/>
      <dgm:t>
        <a:bodyPr/>
        <a:lstStyle/>
        <a:p>
          <a:endParaRPr lang="ru-RU"/>
        </a:p>
      </dgm:t>
    </dgm:pt>
    <dgm:pt modelId="{0C87B44B-A90F-4969-9E45-2BFBE5E59C7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Презентация</a:t>
          </a:r>
          <a:endParaRPr lang="ru-RU" dirty="0">
            <a:solidFill>
              <a:schemeClr val="tx1"/>
            </a:solidFill>
          </a:endParaRPr>
        </a:p>
      </dgm:t>
    </dgm:pt>
    <dgm:pt modelId="{AF1290C2-E787-4053-ABDA-C1A5379ACBA8}" type="parTrans" cxnId="{52520B76-E6A4-4DCC-AF7F-4983F909FD18}">
      <dgm:prSet/>
      <dgm:spPr/>
      <dgm:t>
        <a:bodyPr/>
        <a:lstStyle/>
        <a:p>
          <a:endParaRPr lang="ru-RU"/>
        </a:p>
      </dgm:t>
    </dgm:pt>
    <dgm:pt modelId="{4BDEEA76-5ABA-4693-B27C-364DFB3AC75E}" type="sibTrans" cxnId="{52520B76-E6A4-4DCC-AF7F-4983F909FD18}">
      <dgm:prSet/>
      <dgm:spPr/>
      <dgm:t>
        <a:bodyPr/>
        <a:lstStyle/>
        <a:p>
          <a:endParaRPr lang="ru-RU"/>
        </a:p>
      </dgm:t>
    </dgm:pt>
    <dgm:pt modelId="{ED504B85-1654-467F-B74D-CA1A2B686C6B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Викистатья</a:t>
          </a:r>
          <a:endParaRPr lang="ru-RU" dirty="0">
            <a:solidFill>
              <a:schemeClr val="tx1"/>
            </a:solidFill>
          </a:endParaRPr>
        </a:p>
      </dgm:t>
    </dgm:pt>
    <dgm:pt modelId="{F946FF27-0886-4F7D-815F-E003587C1C83}" type="parTrans" cxnId="{C29A6B52-73F9-4648-AE37-4E61A971E542}">
      <dgm:prSet/>
      <dgm:spPr/>
      <dgm:t>
        <a:bodyPr/>
        <a:lstStyle/>
        <a:p>
          <a:endParaRPr lang="ru-RU"/>
        </a:p>
      </dgm:t>
    </dgm:pt>
    <dgm:pt modelId="{9ECE0028-1D80-45EA-8AEA-2E41351A3C01}" type="sibTrans" cxnId="{C29A6B52-73F9-4648-AE37-4E61A971E542}">
      <dgm:prSet/>
      <dgm:spPr/>
      <dgm:t>
        <a:bodyPr/>
        <a:lstStyle/>
        <a:p>
          <a:endParaRPr lang="ru-RU"/>
        </a:p>
      </dgm:t>
    </dgm:pt>
    <dgm:pt modelId="{185922C5-95E3-4D2C-AF69-27A8295414D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Публикация</a:t>
          </a:r>
          <a:endParaRPr lang="ru-RU" dirty="0">
            <a:solidFill>
              <a:schemeClr val="tx1"/>
            </a:solidFill>
          </a:endParaRPr>
        </a:p>
      </dgm:t>
    </dgm:pt>
    <dgm:pt modelId="{57218F77-3503-4BE1-AE4F-CEE3EFAD3504}" type="parTrans" cxnId="{179F41C2-F619-4E5F-9D57-50C8A80F08F4}">
      <dgm:prSet/>
      <dgm:spPr/>
      <dgm:t>
        <a:bodyPr/>
        <a:lstStyle/>
        <a:p>
          <a:endParaRPr lang="ru-RU"/>
        </a:p>
      </dgm:t>
    </dgm:pt>
    <dgm:pt modelId="{7C4E3508-8094-4133-A6B2-A07563FB5C94}" type="sibTrans" cxnId="{179F41C2-F619-4E5F-9D57-50C8A80F08F4}">
      <dgm:prSet/>
      <dgm:spPr/>
      <dgm:t>
        <a:bodyPr/>
        <a:lstStyle/>
        <a:p>
          <a:endParaRPr lang="ru-RU"/>
        </a:p>
      </dgm:t>
    </dgm:pt>
    <dgm:pt modelId="{9E0810C6-51C0-4147-9F58-49AE77460D50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Блог</a:t>
          </a:r>
          <a:endParaRPr lang="ru-RU" dirty="0">
            <a:solidFill>
              <a:schemeClr val="tx1"/>
            </a:solidFill>
          </a:endParaRPr>
        </a:p>
      </dgm:t>
    </dgm:pt>
    <dgm:pt modelId="{0187CFCA-FE58-4B0A-94D2-99F055D01B22}" type="parTrans" cxnId="{8CE94AE6-53DB-40E4-869F-4A3655EBBA52}">
      <dgm:prSet/>
      <dgm:spPr/>
      <dgm:t>
        <a:bodyPr/>
        <a:lstStyle/>
        <a:p>
          <a:endParaRPr lang="ru-RU"/>
        </a:p>
      </dgm:t>
    </dgm:pt>
    <dgm:pt modelId="{00C9E3C8-BCE2-4CD3-B190-A952A7C4B449}" type="sibTrans" cxnId="{8CE94AE6-53DB-40E4-869F-4A3655EBBA52}">
      <dgm:prSet/>
      <dgm:spPr/>
      <dgm:t>
        <a:bodyPr/>
        <a:lstStyle/>
        <a:p>
          <a:endParaRPr lang="ru-RU"/>
        </a:p>
      </dgm:t>
    </dgm:pt>
    <dgm:pt modelId="{81E5CC53-58FA-4F5F-B1EE-7977EA2C0F95}" type="pres">
      <dgm:prSet presAssocID="{7C7AAC63-ED04-4273-9A9D-17138DB3333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6B0EF2-7D9D-47B7-8194-9BFD5B9CD219}" type="pres">
      <dgm:prSet presAssocID="{D1F1876A-49FF-47E4-8ED9-0754243B896A}" presName="centerShape" presStyleLbl="node0" presStyleIdx="0" presStyleCnt="1"/>
      <dgm:spPr/>
      <dgm:t>
        <a:bodyPr/>
        <a:lstStyle/>
        <a:p>
          <a:endParaRPr lang="ru-RU"/>
        </a:p>
      </dgm:t>
    </dgm:pt>
    <dgm:pt modelId="{47F285F3-090A-4E86-BF59-9DCF4A6DF731}" type="pres">
      <dgm:prSet presAssocID="{2B24CF70-AFED-429F-B07A-15CA9472E019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FEC0B816-9011-481C-905C-B22906E335D5}" type="pres">
      <dgm:prSet presAssocID="{C4DC6C2B-4E29-4780-A95D-50B49406CF5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CF155-FBE9-4CC8-939B-82E372063C4E}" type="pres">
      <dgm:prSet presAssocID="{AF1290C2-E787-4053-ABDA-C1A5379ACBA8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71309932-B7D4-4B62-898F-9FC4FE1E2374}" type="pres">
      <dgm:prSet presAssocID="{0C87B44B-A90F-4969-9E45-2BFBE5E59C7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AE192-6266-4752-82F4-93ADDE517334}" type="pres">
      <dgm:prSet presAssocID="{F946FF27-0886-4F7D-815F-E003587C1C83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16E184D9-D3D4-453B-B05E-F698F7890669}" type="pres">
      <dgm:prSet presAssocID="{ED504B85-1654-467F-B74D-CA1A2B686C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9EB93-53E4-440F-B5C9-7C7B3F76F064}" type="pres">
      <dgm:prSet presAssocID="{57218F77-3503-4BE1-AE4F-CEE3EFAD3504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EE3047B6-B23C-4ACE-BD97-E63DC413A4D7}" type="pres">
      <dgm:prSet presAssocID="{185922C5-95E3-4D2C-AF69-27A8295414D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B45B9-A3D4-4A48-8EE5-0B6AA241A8E3}" type="pres">
      <dgm:prSet presAssocID="{0187CFCA-FE58-4B0A-94D2-99F055D01B22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7ADCD2BC-8B36-4706-9841-4900D8831836}" type="pres">
      <dgm:prSet presAssocID="{9E0810C6-51C0-4147-9F58-49AE77460D5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BAC6AE-65FC-4CA6-8F2C-41AE60D854AC}" type="presOf" srcId="{C4DC6C2B-4E29-4780-A95D-50B49406CF55}" destId="{FEC0B816-9011-481C-905C-B22906E335D5}" srcOrd="0" destOrd="0" presId="urn:microsoft.com/office/officeart/2005/8/layout/radial4"/>
    <dgm:cxn modelId="{93BDBBA8-BD22-4CAA-8C32-C77F726EA8A1}" type="presOf" srcId="{D1F1876A-49FF-47E4-8ED9-0754243B896A}" destId="{2D6B0EF2-7D9D-47B7-8194-9BFD5B9CD219}" srcOrd="0" destOrd="0" presId="urn:microsoft.com/office/officeart/2005/8/layout/radial4"/>
    <dgm:cxn modelId="{DA299543-14F7-4CF3-AC36-5B2845476B34}" type="presOf" srcId="{0C87B44B-A90F-4969-9E45-2BFBE5E59C7B}" destId="{71309932-B7D4-4B62-898F-9FC4FE1E2374}" srcOrd="0" destOrd="0" presId="urn:microsoft.com/office/officeart/2005/8/layout/radial4"/>
    <dgm:cxn modelId="{16548B1D-C366-40D8-A8F7-0F9CA44FC49C}" srcId="{7C7AAC63-ED04-4273-9A9D-17138DB3333E}" destId="{D1F1876A-49FF-47E4-8ED9-0754243B896A}" srcOrd="0" destOrd="0" parTransId="{CE357113-6A84-4C14-9C64-F5EB345E7373}" sibTransId="{FE9A0BE3-6AD0-42BB-82EC-9653EB198DC9}"/>
    <dgm:cxn modelId="{9003B58E-1829-45DD-9D86-E256C252B28D}" type="presOf" srcId="{185922C5-95E3-4D2C-AF69-27A8295414D4}" destId="{EE3047B6-B23C-4ACE-BD97-E63DC413A4D7}" srcOrd="0" destOrd="0" presId="urn:microsoft.com/office/officeart/2005/8/layout/radial4"/>
    <dgm:cxn modelId="{AEFB8CCC-2A46-4899-B143-4537F57127C3}" type="presOf" srcId="{2B24CF70-AFED-429F-B07A-15CA9472E019}" destId="{47F285F3-090A-4E86-BF59-9DCF4A6DF731}" srcOrd="0" destOrd="0" presId="urn:microsoft.com/office/officeart/2005/8/layout/radial4"/>
    <dgm:cxn modelId="{D80379AB-B41A-41B3-B5D8-D68F7FFD6AA2}" type="presOf" srcId="{0187CFCA-FE58-4B0A-94D2-99F055D01B22}" destId="{2CFB45B9-A3D4-4A48-8EE5-0B6AA241A8E3}" srcOrd="0" destOrd="0" presId="urn:microsoft.com/office/officeart/2005/8/layout/radial4"/>
    <dgm:cxn modelId="{61A58EDE-25D9-43A7-A23B-AA69C67B5E38}" type="presOf" srcId="{7C7AAC63-ED04-4273-9A9D-17138DB3333E}" destId="{81E5CC53-58FA-4F5F-B1EE-7977EA2C0F95}" srcOrd="0" destOrd="0" presId="urn:microsoft.com/office/officeart/2005/8/layout/radial4"/>
    <dgm:cxn modelId="{179F41C2-F619-4E5F-9D57-50C8A80F08F4}" srcId="{D1F1876A-49FF-47E4-8ED9-0754243B896A}" destId="{185922C5-95E3-4D2C-AF69-27A8295414D4}" srcOrd="3" destOrd="0" parTransId="{57218F77-3503-4BE1-AE4F-CEE3EFAD3504}" sibTransId="{7C4E3508-8094-4133-A6B2-A07563FB5C94}"/>
    <dgm:cxn modelId="{D1E57F35-7E8F-4DAA-824E-C2DE0C48A568}" type="presOf" srcId="{9E0810C6-51C0-4147-9F58-49AE77460D50}" destId="{7ADCD2BC-8B36-4706-9841-4900D8831836}" srcOrd="0" destOrd="0" presId="urn:microsoft.com/office/officeart/2005/8/layout/radial4"/>
    <dgm:cxn modelId="{5D9611D2-AF4B-4592-A64A-2D585BF5A7C0}" type="presOf" srcId="{ED504B85-1654-467F-B74D-CA1A2B686C6B}" destId="{16E184D9-D3D4-453B-B05E-F698F7890669}" srcOrd="0" destOrd="0" presId="urn:microsoft.com/office/officeart/2005/8/layout/radial4"/>
    <dgm:cxn modelId="{C29A6B52-73F9-4648-AE37-4E61A971E542}" srcId="{D1F1876A-49FF-47E4-8ED9-0754243B896A}" destId="{ED504B85-1654-467F-B74D-CA1A2B686C6B}" srcOrd="2" destOrd="0" parTransId="{F946FF27-0886-4F7D-815F-E003587C1C83}" sibTransId="{9ECE0028-1D80-45EA-8AEA-2E41351A3C01}"/>
    <dgm:cxn modelId="{8C84CF14-53F7-46C4-87E5-B138BAF0A87B}" type="presOf" srcId="{AF1290C2-E787-4053-ABDA-C1A5379ACBA8}" destId="{09ACF155-FBE9-4CC8-939B-82E372063C4E}" srcOrd="0" destOrd="0" presId="urn:microsoft.com/office/officeart/2005/8/layout/radial4"/>
    <dgm:cxn modelId="{52520B76-E6A4-4DCC-AF7F-4983F909FD18}" srcId="{D1F1876A-49FF-47E4-8ED9-0754243B896A}" destId="{0C87B44B-A90F-4969-9E45-2BFBE5E59C7B}" srcOrd="1" destOrd="0" parTransId="{AF1290C2-E787-4053-ABDA-C1A5379ACBA8}" sibTransId="{4BDEEA76-5ABA-4693-B27C-364DFB3AC75E}"/>
    <dgm:cxn modelId="{8CE94AE6-53DB-40E4-869F-4A3655EBBA52}" srcId="{D1F1876A-49FF-47E4-8ED9-0754243B896A}" destId="{9E0810C6-51C0-4147-9F58-49AE77460D50}" srcOrd="4" destOrd="0" parTransId="{0187CFCA-FE58-4B0A-94D2-99F055D01B22}" sibTransId="{00C9E3C8-BCE2-4CD3-B190-A952A7C4B449}"/>
    <dgm:cxn modelId="{4C560A79-291A-455A-BD80-49166822FF0B}" type="presOf" srcId="{57218F77-3503-4BE1-AE4F-CEE3EFAD3504}" destId="{CDB9EB93-53E4-440F-B5C9-7C7B3F76F064}" srcOrd="0" destOrd="0" presId="urn:microsoft.com/office/officeart/2005/8/layout/radial4"/>
    <dgm:cxn modelId="{2EC35024-5CCD-4A1A-8602-1F6F13F3FB45}" type="presOf" srcId="{F946FF27-0886-4F7D-815F-E003587C1C83}" destId="{87EAE192-6266-4752-82F4-93ADDE517334}" srcOrd="0" destOrd="0" presId="urn:microsoft.com/office/officeart/2005/8/layout/radial4"/>
    <dgm:cxn modelId="{BD85072E-2FAC-4786-8DF6-A666708D2AB2}" srcId="{D1F1876A-49FF-47E4-8ED9-0754243B896A}" destId="{C4DC6C2B-4E29-4780-A95D-50B49406CF55}" srcOrd="0" destOrd="0" parTransId="{2B24CF70-AFED-429F-B07A-15CA9472E019}" sibTransId="{DBA2E819-7F7C-4277-A13B-24863E9842F1}"/>
    <dgm:cxn modelId="{52C0E811-16FD-4B2C-9882-DD83B668FDBA}" type="presParOf" srcId="{81E5CC53-58FA-4F5F-B1EE-7977EA2C0F95}" destId="{2D6B0EF2-7D9D-47B7-8194-9BFD5B9CD219}" srcOrd="0" destOrd="0" presId="urn:microsoft.com/office/officeart/2005/8/layout/radial4"/>
    <dgm:cxn modelId="{A3157AAE-457F-4CCB-8125-B85C22683BCE}" type="presParOf" srcId="{81E5CC53-58FA-4F5F-B1EE-7977EA2C0F95}" destId="{47F285F3-090A-4E86-BF59-9DCF4A6DF731}" srcOrd="1" destOrd="0" presId="urn:microsoft.com/office/officeart/2005/8/layout/radial4"/>
    <dgm:cxn modelId="{03406B24-6EA6-4E45-9684-2064E0A33583}" type="presParOf" srcId="{81E5CC53-58FA-4F5F-B1EE-7977EA2C0F95}" destId="{FEC0B816-9011-481C-905C-B22906E335D5}" srcOrd="2" destOrd="0" presId="urn:microsoft.com/office/officeart/2005/8/layout/radial4"/>
    <dgm:cxn modelId="{198AF781-653F-457F-9A88-518226951453}" type="presParOf" srcId="{81E5CC53-58FA-4F5F-B1EE-7977EA2C0F95}" destId="{09ACF155-FBE9-4CC8-939B-82E372063C4E}" srcOrd="3" destOrd="0" presId="urn:microsoft.com/office/officeart/2005/8/layout/radial4"/>
    <dgm:cxn modelId="{C38C5A03-BBCE-46DC-8964-9609435094C6}" type="presParOf" srcId="{81E5CC53-58FA-4F5F-B1EE-7977EA2C0F95}" destId="{71309932-B7D4-4B62-898F-9FC4FE1E2374}" srcOrd="4" destOrd="0" presId="urn:microsoft.com/office/officeart/2005/8/layout/radial4"/>
    <dgm:cxn modelId="{0C83480A-AAE8-4092-AC7E-7CA994CC804A}" type="presParOf" srcId="{81E5CC53-58FA-4F5F-B1EE-7977EA2C0F95}" destId="{87EAE192-6266-4752-82F4-93ADDE517334}" srcOrd="5" destOrd="0" presId="urn:microsoft.com/office/officeart/2005/8/layout/radial4"/>
    <dgm:cxn modelId="{89ADE3BE-F1EC-4F83-A6F6-4D686FC6F0DB}" type="presParOf" srcId="{81E5CC53-58FA-4F5F-B1EE-7977EA2C0F95}" destId="{16E184D9-D3D4-453B-B05E-F698F7890669}" srcOrd="6" destOrd="0" presId="urn:microsoft.com/office/officeart/2005/8/layout/radial4"/>
    <dgm:cxn modelId="{C36789B6-257C-4D94-AB56-17696008FD56}" type="presParOf" srcId="{81E5CC53-58FA-4F5F-B1EE-7977EA2C0F95}" destId="{CDB9EB93-53E4-440F-B5C9-7C7B3F76F064}" srcOrd="7" destOrd="0" presId="urn:microsoft.com/office/officeart/2005/8/layout/radial4"/>
    <dgm:cxn modelId="{FB77F9D7-C563-4FE6-88EB-0A1926583CCC}" type="presParOf" srcId="{81E5CC53-58FA-4F5F-B1EE-7977EA2C0F95}" destId="{EE3047B6-B23C-4ACE-BD97-E63DC413A4D7}" srcOrd="8" destOrd="0" presId="urn:microsoft.com/office/officeart/2005/8/layout/radial4"/>
    <dgm:cxn modelId="{E1FF4EFF-6D2F-4E13-9FE5-43C38E5C691B}" type="presParOf" srcId="{81E5CC53-58FA-4F5F-B1EE-7977EA2C0F95}" destId="{2CFB45B9-A3D4-4A48-8EE5-0B6AA241A8E3}" srcOrd="9" destOrd="0" presId="urn:microsoft.com/office/officeart/2005/8/layout/radial4"/>
    <dgm:cxn modelId="{E0F0DB06-4967-40AA-8F30-C2CB0E4D8AFC}" type="presParOf" srcId="{81E5CC53-58FA-4F5F-B1EE-7977EA2C0F95}" destId="{7ADCD2BC-8B36-4706-9841-4900D8831836}" srcOrd="10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0EFD1F-784A-40D3-8E91-B870D17852F8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276B1F-2E69-4754-BCDB-9D65FB122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Компьютерные сети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72400" cy="1199704"/>
          </a:xfrm>
        </p:spPr>
        <p:txBody>
          <a:bodyPr/>
          <a:lstStyle/>
          <a:p>
            <a:r>
              <a:rPr lang="ru-RU" dirty="0" smtClean="0"/>
              <a:t>Проект по курсу информатика, </a:t>
            </a:r>
          </a:p>
          <a:p>
            <a:r>
              <a:rPr lang="ru-RU" dirty="0" smtClean="0"/>
              <a:t>для студентов 1 курса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72198" y="571501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Наумов И.С</a:t>
            </a:r>
            <a:endParaRPr lang="ru-RU" dirty="0"/>
          </a:p>
        </p:txBody>
      </p:sp>
      <p:pic>
        <p:nvPicPr>
          <p:cNvPr id="15362" name="Picture 2" descr="http://alkor.spb.ru/picture/netwo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10000" cy="1733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nitet.ru/components/com_virtuemart/shop_image/product/87e457197c2cc5df71daf5ae5e0349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4850" y="785794"/>
            <a:ext cx="4629150" cy="3486151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Интернет</a:t>
            </a:r>
          </a:p>
          <a:p>
            <a:r>
              <a:rPr lang="ru-RU" dirty="0" smtClean="0"/>
              <a:t>Модем</a:t>
            </a:r>
          </a:p>
          <a:p>
            <a:r>
              <a:rPr lang="ru-RU" dirty="0" smtClean="0"/>
              <a:t>Передача данных</a:t>
            </a:r>
          </a:p>
          <a:p>
            <a:r>
              <a:rPr lang="ru-RU" dirty="0" smtClean="0"/>
              <a:t>Информация</a:t>
            </a:r>
          </a:p>
          <a:p>
            <a:r>
              <a:rPr lang="ru-RU" dirty="0" smtClean="0"/>
              <a:t>Сетевая карта</a:t>
            </a:r>
          </a:p>
          <a:p>
            <a:r>
              <a:rPr lang="ru-RU" dirty="0" smtClean="0"/>
              <a:t>Общие папки</a:t>
            </a:r>
          </a:p>
          <a:p>
            <a:r>
              <a:rPr lang="ru-RU" dirty="0" smtClean="0"/>
              <a:t>Сетевые многопользовательские игры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Удаленный доступ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Ассоциации с понятием компьютерные сети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14422"/>
            <a:ext cx="8258204" cy="128588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Компьютерная сеть</a:t>
            </a:r>
            <a:r>
              <a:rPr lang="ru-RU" sz="2000" dirty="0" smtClean="0"/>
              <a:t> (вычислительная сеть, сеть передачи данных) — система связи компьютеров или компьютерного оборудования (серверы, </a:t>
            </a:r>
            <a:r>
              <a:rPr lang="ru-RU" sz="2000" dirty="0" err="1" smtClean="0"/>
              <a:t>маршрутизаторы</a:t>
            </a:r>
            <a:r>
              <a:rPr lang="ru-RU" sz="2000" dirty="0" smtClean="0"/>
              <a:t> и другое оборудование). Для передачи информации могут быть использованы различные физические явления, как правило — различные виды электрических сигналов, световых сигналов или электромагнитного излучения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Компьютерные сети</a:t>
            </a:r>
            <a:endParaRPr lang="ru-RU" dirty="0"/>
          </a:p>
        </p:txBody>
      </p:sp>
      <p:pic>
        <p:nvPicPr>
          <p:cNvPr id="1030" name="Picture 6" descr="http://www.flylink.ru/upload/scs/4locanetworks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9025" y="3357562"/>
            <a:ext cx="5514975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214422"/>
            <a:ext cx="8401080" cy="9475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/>
              <a:t>Какое место в мире будут занимать сетевые технологии в будущем?</a:t>
            </a:r>
            <a:endParaRPr lang="ru-RU" sz="3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357158" y="2428869"/>
            <a:ext cx="8229600" cy="22145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/>
              <a:t>Неотъемлемая часть жизни людей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/>
              <a:t>Полная синхронизация человеческой  деятельности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Тотальный контроль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 descr="http://24warez.ru/uploads/posts/1284475860_future_city_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42" y="4357694"/>
            <a:ext cx="6500858" cy="2604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16"/>
                <a:gridCol w="54006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</a:t>
                      </a:r>
                      <a:r>
                        <a:rPr lang="ru-RU" baseline="0" dirty="0" smtClean="0"/>
                        <a:t> послужило созданию компьютерных сетей?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Какие перспективы открывают</a:t>
                      </a:r>
                      <a:r>
                        <a:rPr lang="ru-RU" baseline="0" dirty="0" smtClean="0"/>
                        <a:t> сетевые технологии перед человечеством?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меняется человечество под влиянием сетевых технологий?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такое локальные вычислительные сети (ЛВС)?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темы исследования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результатов исследования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1 неделя:</a:t>
            </a:r>
          </a:p>
          <a:p>
            <a:pPr>
              <a:buNone/>
            </a:pPr>
            <a:r>
              <a:rPr lang="ru-RU" dirty="0" smtClean="0"/>
              <a:t>Знакомство с проектами, деление на группы, </a:t>
            </a:r>
          </a:p>
          <a:p>
            <a:pPr>
              <a:buNone/>
            </a:pPr>
            <a:r>
              <a:rPr lang="ru-RU" dirty="0" smtClean="0"/>
              <a:t>составления плана, поиск информации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2 неделя:</a:t>
            </a:r>
          </a:p>
          <a:p>
            <a:pPr>
              <a:buNone/>
            </a:pPr>
            <a:r>
              <a:rPr lang="ru-RU" dirty="0" smtClean="0"/>
              <a:t>Создание Google-группы для проведения </a:t>
            </a:r>
          </a:p>
          <a:p>
            <a:pPr>
              <a:buNone/>
            </a:pPr>
            <a:r>
              <a:rPr lang="ru-RU" dirty="0" smtClean="0"/>
              <a:t>опросов и исследований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 неделя:</a:t>
            </a:r>
          </a:p>
          <a:p>
            <a:pPr>
              <a:buNone/>
            </a:pPr>
            <a:r>
              <a:rPr lang="ru-RU" dirty="0" smtClean="0"/>
              <a:t>Оформление результатов работы, итоговая </a:t>
            </a:r>
          </a:p>
          <a:p>
            <a:pPr>
              <a:buNone/>
            </a:pPr>
            <a:r>
              <a:rPr lang="ru-RU" dirty="0" smtClean="0"/>
              <a:t>конференция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в группе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fmi.asf.ru/library/book</a:t>
            </a:r>
            <a:endParaRPr lang="ru-RU" dirty="0" smtClean="0"/>
          </a:p>
          <a:p>
            <a:r>
              <a:rPr lang="en-US" dirty="0" smtClean="0"/>
              <a:t>www.lessons-tva.info</a:t>
            </a:r>
            <a:endParaRPr lang="ru-RU" dirty="0" smtClean="0"/>
          </a:p>
          <a:p>
            <a:r>
              <a:rPr lang="en-US" dirty="0" smtClean="0"/>
              <a:t>ru.wikipedia.org</a:t>
            </a:r>
            <a:endParaRPr lang="ru-RU" dirty="0" smtClean="0"/>
          </a:p>
          <a:p>
            <a:r>
              <a:rPr lang="en-US" dirty="0" smtClean="0"/>
              <a:t>www.ict.edu.ru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156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Компьютерные сети</vt:lpstr>
      <vt:lpstr>Ассоциации с понятием компьютерные сети</vt:lpstr>
      <vt:lpstr>Компьютерные сети</vt:lpstr>
      <vt:lpstr>Основополагающий вопрос</vt:lpstr>
      <vt:lpstr>Выбор темы исследования</vt:lpstr>
      <vt:lpstr>Представление результатов исследования</vt:lpstr>
      <vt:lpstr>План работы в группе</vt:lpstr>
      <vt:lpstr>Источники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</dc:title>
  <dc:creator>pc-1</dc:creator>
  <cp:lastModifiedBy>pc-1</cp:lastModifiedBy>
  <cp:revision>8</cp:revision>
  <dcterms:created xsi:type="dcterms:W3CDTF">2012-11-07T10:47:49Z</dcterms:created>
  <dcterms:modified xsi:type="dcterms:W3CDTF">2012-11-14T10:52:32Z</dcterms:modified>
</cp:coreProperties>
</file>