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D9F79C1-AD21-40C6-A8A5-4FD345395D9B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F79C1-AD21-40C6-A8A5-4FD345395D9B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D9F79C1-AD21-40C6-A8A5-4FD345395D9B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F79C1-AD21-40C6-A8A5-4FD345395D9B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9F79C1-AD21-40C6-A8A5-4FD345395D9B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F79C1-AD21-40C6-A8A5-4FD345395D9B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F79C1-AD21-40C6-A8A5-4FD345395D9B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F79C1-AD21-40C6-A8A5-4FD345395D9B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9F79C1-AD21-40C6-A8A5-4FD345395D9B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F79C1-AD21-40C6-A8A5-4FD345395D9B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F79C1-AD21-40C6-A8A5-4FD345395D9B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D9F79C1-AD21-40C6-A8A5-4FD345395D9B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Знакомство с Аргентиной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143380"/>
            <a:ext cx="7854696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Автор:</a:t>
            </a:r>
            <a:endParaRPr lang="ru-RU" dirty="0" smtClean="0"/>
          </a:p>
          <a:p>
            <a:r>
              <a:rPr lang="ru-RU" dirty="0" smtClean="0"/>
              <a:t>Маркин Никита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4643446"/>
            <a:ext cx="7772400" cy="150971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 нетерпением ждем защиты ваших проектов</a:t>
            </a:r>
          </a:p>
          <a:p>
            <a:pPr algn="ctr"/>
            <a:r>
              <a:rPr lang="ru-RU" sz="3200" dirty="0" smtClean="0"/>
              <a:t>Не забудьте пригласить родителей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428604"/>
            <a:ext cx="471490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УДАЧИ!!!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71546"/>
            <a:ext cx="8305800" cy="3714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dirty="0" smtClean="0">
                <a:solidFill>
                  <a:schemeClr val="accent1"/>
                </a:solidFill>
              </a:rPr>
              <a:t>Подумаем вместе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3"/>
                </a:solidFill>
              </a:rPr>
              <a:t>Чем интересна </a:t>
            </a:r>
            <a:r>
              <a:rPr lang="ru-RU" dirty="0" smtClean="0">
                <a:solidFill>
                  <a:schemeClr val="accent3"/>
                </a:solidFill>
              </a:rPr>
              <a:t>Аргентина?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вы представляете когда слышите слово </a:t>
            </a:r>
            <a:r>
              <a:rPr lang="ru-RU" dirty="0" smtClean="0"/>
              <a:t>Аргентина?</a:t>
            </a:r>
            <a:endParaRPr lang="ru-RU" dirty="0"/>
          </a:p>
        </p:txBody>
      </p:sp>
      <p:sp>
        <p:nvSpPr>
          <p:cNvPr id="3" name="Блок-схема: процесс 2"/>
          <p:cNvSpPr/>
          <p:nvPr/>
        </p:nvSpPr>
        <p:spPr>
          <a:xfrm>
            <a:off x="571472" y="2643182"/>
            <a:ext cx="2214578" cy="4000528"/>
          </a:xfrm>
          <a:prstGeom prst="flowChart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accent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ru-RU" sz="2000" dirty="0" smtClean="0">
              <a:solidFill>
                <a:schemeClr val="accent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accent1"/>
                </a:solidFill>
              </a:rPr>
              <a:t>Серджио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Агуеро</a:t>
            </a:r>
            <a:endParaRPr lang="ru-RU" sz="2000" dirty="0">
              <a:solidFill>
                <a:schemeClr val="accent1"/>
              </a:solidFill>
            </a:endParaRPr>
          </a:p>
          <a:p>
            <a:pPr algn="ctr"/>
            <a:endParaRPr lang="ru-RU" sz="2000" dirty="0" smtClean="0">
              <a:solidFill>
                <a:schemeClr val="accent1"/>
              </a:solidFill>
            </a:endParaRPr>
          </a:p>
          <a:p>
            <a:pPr algn="ctr"/>
            <a:r>
              <a:rPr lang="ru-RU" sz="2000" dirty="0" err="1" smtClean="0">
                <a:solidFill>
                  <a:schemeClr val="accent1"/>
                </a:solidFill>
              </a:rPr>
              <a:t>Марадонна</a:t>
            </a:r>
            <a:endParaRPr lang="ru-RU" sz="2000" dirty="0" smtClean="0">
              <a:solidFill>
                <a:schemeClr val="accent1"/>
              </a:solidFill>
            </a:endParaRPr>
          </a:p>
          <a:p>
            <a:pPr algn="ctr"/>
            <a:endParaRPr lang="ru-RU" sz="2000" dirty="0" smtClean="0">
              <a:solidFill>
                <a:schemeClr val="accent1"/>
              </a:solidFill>
            </a:endParaRPr>
          </a:p>
          <a:p>
            <a:pPr algn="ctr"/>
            <a:r>
              <a:rPr lang="ru-RU" sz="2000" dirty="0" err="1" smtClean="0">
                <a:solidFill>
                  <a:schemeClr val="accent1"/>
                </a:solidFill>
              </a:rPr>
              <a:t>Леонель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Месси</a:t>
            </a:r>
            <a:endParaRPr lang="ru-RU" sz="2000" dirty="0" smtClean="0">
              <a:solidFill>
                <a:schemeClr val="accent1"/>
              </a:solidFill>
            </a:endParaRPr>
          </a:p>
          <a:p>
            <a:pPr algn="ctr"/>
            <a:endParaRPr lang="ru-RU" dirty="0" smtClean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3357554" y="2500306"/>
            <a:ext cx="2214578" cy="4000528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ru-RU" sz="2000" dirty="0" smtClean="0">
              <a:solidFill>
                <a:schemeClr val="accent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ru-RU" sz="2000" dirty="0">
              <a:solidFill>
                <a:schemeClr val="accent1"/>
              </a:solidFill>
            </a:endParaRPr>
          </a:p>
          <a:p>
            <a:pPr algn="ctr"/>
            <a:endParaRPr lang="en-US" sz="3200" dirty="0" smtClean="0">
              <a:solidFill>
                <a:schemeClr val="accent1"/>
              </a:solidFill>
            </a:endParaRPr>
          </a:p>
          <a:p>
            <a:pPr algn="ctr"/>
            <a:endParaRPr lang="en-US" sz="3200" dirty="0" smtClean="0">
              <a:solidFill>
                <a:schemeClr val="accent1"/>
              </a:solidFill>
            </a:endParaRPr>
          </a:p>
          <a:p>
            <a:pPr algn="ctr"/>
            <a:endParaRPr lang="en-US" sz="3200" dirty="0" smtClean="0">
              <a:solidFill>
                <a:schemeClr val="accent1"/>
              </a:solidFill>
            </a:endParaRPr>
          </a:p>
          <a:p>
            <a:pPr algn="ctr"/>
            <a:endParaRPr lang="ru-RU" sz="3200" dirty="0" smtClean="0">
              <a:solidFill>
                <a:schemeClr val="accent1"/>
              </a:solidFill>
            </a:endParaRPr>
          </a:p>
          <a:p>
            <a:pPr algn="ctr"/>
            <a:endParaRPr lang="ru-RU" sz="3200" dirty="0" smtClean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6000760" y="2643182"/>
            <a:ext cx="2214578" cy="4000528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ru-RU" sz="2000" dirty="0" smtClean="0">
              <a:solidFill>
                <a:schemeClr val="accent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ru-RU" sz="2000" dirty="0">
              <a:solidFill>
                <a:schemeClr val="accent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1"/>
                </a:solidFill>
              </a:rPr>
              <a:t>Орлан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1"/>
                </a:solidFill>
              </a:rPr>
              <a:t>Койот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1"/>
                </a:solidFill>
              </a:rPr>
              <a:t>Дятел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1"/>
                </a:solidFill>
              </a:rPr>
              <a:t>Гризли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1"/>
                </a:solidFill>
              </a:rPr>
              <a:t>Бизон</a:t>
            </a:r>
          </a:p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4744" y="4572008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ФУТБОЛ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01053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</a:rPr>
              <a:t>Теперь попробуем сгруппировать наши ассоциации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286116" y="4500570"/>
            <a:ext cx="2286016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Аргентина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071942"/>
            <a:ext cx="2286016" cy="17145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Крупные города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Личности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порт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00826" y="4071942"/>
            <a:ext cx="2286016" cy="17145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Красивая природа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Редкие животные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643174" y="4929198"/>
            <a:ext cx="642942" cy="28575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>
            <a:off x="5643570" y="4929198"/>
            <a:ext cx="785818" cy="28575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429000"/>
            <a:ext cx="8305800" cy="2928958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rgbClr val="7030A0"/>
                </a:solidFill>
              </a:rPr>
              <a:t>Что из этого богатства хотелось бы исследовать? Что выберем?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История открытия </a:t>
            </a:r>
            <a:r>
              <a:rPr lang="ru-RU" dirty="0" smtClean="0">
                <a:solidFill>
                  <a:srgbClr val="FF0000"/>
                </a:solidFill>
              </a:rPr>
              <a:t>Аргентины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smtClean="0">
                <a:solidFill>
                  <a:schemeClr val="tx1"/>
                </a:solidFill>
              </a:rPr>
              <a:t>Города-символы </a:t>
            </a:r>
            <a:r>
              <a:rPr lang="ru-RU" dirty="0" smtClean="0">
                <a:solidFill>
                  <a:schemeClr val="tx1"/>
                </a:solidFill>
              </a:rPr>
              <a:t>аргентины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305800" cy="5582432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Работа в группах</a:t>
            </a:r>
            <a:br>
              <a:rPr lang="ru-RU" sz="6000" b="1" dirty="0" smtClean="0">
                <a:solidFill>
                  <a:srgbClr val="7030A0"/>
                </a:solidFill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tx1"/>
                </a:solidFill>
              </a:rPr>
              <a:t>1. Объединитесь в группы по 5 человек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2. Путешествуйте по </a:t>
            </a:r>
            <a:r>
              <a:rPr lang="ru-RU" sz="3600" dirty="0" smtClean="0">
                <a:solidFill>
                  <a:schemeClr val="tx1"/>
                </a:solidFill>
              </a:rPr>
              <a:t>Аргентине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в течении 8 уроков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3. Создавайте презентации о ваших впечатлениях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4. Обсуждайте ваши находки в </a:t>
            </a:r>
            <a:r>
              <a:rPr lang="ru-RU" sz="3600" dirty="0" err="1" smtClean="0">
                <a:solidFill>
                  <a:schemeClr val="tx1"/>
                </a:solidFill>
              </a:rPr>
              <a:t>блогах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5. Расскажите о «+» и «-» путешествий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Историки исследуют: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История открытия </a:t>
            </a:r>
            <a:r>
              <a:rPr lang="ru-RU" sz="3200" b="1" dirty="0" smtClean="0"/>
              <a:t>Аргентины?</a:t>
            </a:r>
            <a:endParaRPr lang="ru-RU" sz="3200" b="1" dirty="0" smtClean="0"/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000504"/>
            <a:ext cx="1708017" cy="2667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Лингвисты исследуют: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Как </a:t>
            </a:r>
            <a:r>
              <a:rPr lang="ru-RU" sz="3200" b="1" dirty="0" smtClean="0"/>
              <a:t>аргентинский</a:t>
            </a:r>
            <a:r>
              <a:rPr lang="ru-RU" sz="3200" b="1" dirty="0" smtClean="0"/>
              <a:t> </a:t>
            </a:r>
            <a:r>
              <a:rPr lang="ru-RU" sz="3200" b="1" dirty="0" smtClean="0"/>
              <a:t>язык влияет на жизнь всего мира?</a:t>
            </a:r>
          </a:p>
          <a:p>
            <a:r>
              <a:rPr lang="ru-RU" sz="3200" dirty="0" smtClean="0"/>
              <a:t>Сколько новых </a:t>
            </a:r>
            <a:r>
              <a:rPr lang="ru-RU" sz="3200" dirty="0" smtClean="0"/>
              <a:t>аргентинских </a:t>
            </a:r>
            <a:r>
              <a:rPr lang="ru-RU" sz="3200" dirty="0" smtClean="0"/>
              <a:t>слов появляется одновременно в языках всего мира?</a:t>
            </a:r>
          </a:p>
          <a:p>
            <a:r>
              <a:rPr lang="ru-RU" sz="3200" dirty="0" smtClean="0"/>
              <a:t>Какие новые </a:t>
            </a:r>
            <a:r>
              <a:rPr lang="ru-RU" sz="3200" dirty="0" smtClean="0"/>
              <a:t>аргентинские </a:t>
            </a:r>
            <a:r>
              <a:rPr lang="ru-RU" sz="3200" dirty="0" smtClean="0"/>
              <a:t>слова твои </a:t>
            </a:r>
            <a:r>
              <a:rPr lang="ru-RU" sz="3200" dirty="0" err="1" smtClean="0"/>
              <a:t>любимые?почему</a:t>
            </a:r>
            <a:r>
              <a:rPr lang="ru-RU" sz="3200" dirty="0" smtClean="0"/>
              <a:t>?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8469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Географы исследуют: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38912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Какие города и районы стали воплощением </a:t>
            </a:r>
            <a:r>
              <a:rPr lang="ru-RU" sz="2400" b="1" dirty="0" smtClean="0"/>
              <a:t>Аргентины</a:t>
            </a:r>
            <a:r>
              <a:rPr lang="ru-RU" sz="2400" b="1" dirty="0" smtClean="0"/>
              <a:t>?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Буэнос-Айрес </a:t>
            </a:r>
            <a:r>
              <a:rPr lang="ru-RU" sz="2400" dirty="0" smtClean="0"/>
              <a:t> </a:t>
            </a:r>
            <a:r>
              <a:rPr lang="ru-RU" sz="2400" dirty="0" smtClean="0"/>
              <a:t>– центр деловой? культурный?</a:t>
            </a:r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86</TotalTime>
  <Words>124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Знакомство с Аргентиной</vt:lpstr>
      <vt:lpstr>Подумаем вместе  Чем интересна Аргентина? </vt:lpstr>
      <vt:lpstr>Что вы представляете когда слышите слово Аргентина?</vt:lpstr>
      <vt:lpstr>Теперь попробуем сгруппировать наши ассоциации</vt:lpstr>
      <vt:lpstr>Что из этого богатства хотелось бы исследовать? Что выберем?  -История открытия Аргентины   - Города-символы аргентины </vt:lpstr>
      <vt:lpstr>Работа в группах  1. Объединитесь в группы по 5 человек 2. Путешествуйте по Аргентине в течении 8 уроков 3. Создавайте презентации о ваших впечатлениях 4. Обсуждайте ваши находки в блогах 5. Расскажите о «+» и «-» путешествий</vt:lpstr>
      <vt:lpstr>Историки исследуют:</vt:lpstr>
      <vt:lpstr>Лингвисты исследуют:</vt:lpstr>
      <vt:lpstr>Географы исследуют:</vt:lpstr>
      <vt:lpstr>Слайд 10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путешествию в Америку</dc:title>
  <dc:creator>User</dc:creator>
  <cp:lastModifiedBy>User</cp:lastModifiedBy>
  <cp:revision>10</cp:revision>
  <dcterms:created xsi:type="dcterms:W3CDTF">2011-11-02T12:41:13Z</dcterms:created>
  <dcterms:modified xsi:type="dcterms:W3CDTF">2012-03-01T10:39:52Z</dcterms:modified>
</cp:coreProperties>
</file>