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643074"/>
          </a:xfrm>
        </p:spPr>
        <p:txBody>
          <a:bodyPr/>
          <a:lstStyle/>
          <a:p>
            <a:r>
              <a:rPr lang="ru-RU" dirty="0" smtClean="0"/>
              <a:t>Математические задачи в</a:t>
            </a:r>
            <a:r>
              <a:rPr lang="en-US" dirty="0" smtClean="0"/>
              <a:t> Delphi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429264"/>
            <a:ext cx="3929090" cy="785818"/>
          </a:xfrm>
        </p:spPr>
        <p:txBody>
          <a:bodyPr/>
          <a:lstStyle/>
          <a:p>
            <a:r>
              <a:rPr lang="ru-RU" dirty="0" smtClean="0"/>
              <a:t>Выполнил: Гусев А.В.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нам интересно?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математические функции имеются в языке </a:t>
            </a:r>
            <a:r>
              <a:rPr lang="en-US" dirty="0" smtClean="0"/>
              <a:t>Delphi</a:t>
            </a:r>
            <a:r>
              <a:rPr lang="ru-RU" dirty="0" smtClean="0"/>
              <a:t>?</a:t>
            </a:r>
          </a:p>
          <a:p>
            <a:r>
              <a:rPr lang="ru-RU" dirty="0" smtClean="0"/>
              <a:t>Что такое алгоритмы?</a:t>
            </a:r>
          </a:p>
          <a:p>
            <a:r>
              <a:rPr lang="ru-RU" dirty="0" smtClean="0"/>
              <a:t>Как строятся алгоритмы?</a:t>
            </a:r>
          </a:p>
          <a:p>
            <a:r>
              <a:rPr lang="ru-RU" dirty="0" smtClean="0"/>
              <a:t>Как составить разветвляющий алгоритм? </a:t>
            </a:r>
          </a:p>
          <a:p>
            <a:r>
              <a:rPr lang="ru-RU" dirty="0" smtClean="0"/>
              <a:t>Как составить циклический алгоритм? </a:t>
            </a:r>
          </a:p>
          <a:p>
            <a:r>
              <a:rPr lang="ru-RU" dirty="0" smtClean="0"/>
              <a:t>Как составить алгоритм выбора? </a:t>
            </a:r>
          </a:p>
          <a:p>
            <a:r>
              <a:rPr lang="ru-RU" dirty="0" smtClean="0"/>
              <a:t>Как преобразовать типы данных? </a:t>
            </a:r>
          </a:p>
          <a:p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использовать</a:t>
            </a:r>
            <a:r>
              <a:rPr lang="en-US" dirty="0" smtClean="0"/>
              <a:t> </a:t>
            </a:r>
            <a:r>
              <a:rPr lang="en-US" dirty="0" err="1" smtClean="0"/>
              <a:t>массив</a:t>
            </a:r>
            <a:r>
              <a:rPr lang="en-US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можно использовать графические возможности языка </a:t>
            </a:r>
            <a:r>
              <a:rPr lang="ru-RU" dirty="0" err="1" smtClean="0"/>
              <a:t>Delphi</a:t>
            </a:r>
            <a:r>
              <a:rPr lang="ru-RU" dirty="0" smtClean="0"/>
              <a:t> для решения геометрических задач? </a:t>
            </a:r>
          </a:p>
          <a:p>
            <a:r>
              <a:rPr lang="ru-RU" dirty="0" smtClean="0"/>
              <a:t>Как программирование помогает в решении уравнений? </a:t>
            </a:r>
          </a:p>
          <a:p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составить</a:t>
            </a:r>
            <a:r>
              <a:rPr lang="en-US" dirty="0" smtClean="0"/>
              <a:t> </a:t>
            </a:r>
            <a:r>
              <a:rPr lang="en-US" dirty="0" err="1" smtClean="0"/>
              <a:t>математическую</a:t>
            </a:r>
            <a:r>
              <a:rPr lang="en-US" dirty="0" smtClean="0"/>
              <a:t> </a:t>
            </a:r>
            <a:r>
              <a:rPr lang="en-US" dirty="0" err="1" smtClean="0"/>
              <a:t>модель</a:t>
            </a:r>
            <a:r>
              <a:rPr lang="en-US" dirty="0" smtClean="0"/>
              <a:t> </a:t>
            </a:r>
            <a:r>
              <a:rPr lang="en-US" dirty="0" err="1" smtClean="0"/>
              <a:t>задачи</a:t>
            </a:r>
            <a:r>
              <a:rPr lang="en-US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Деление на группы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Проблемные вопросы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Геометры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можно использовать графические возможности языка </a:t>
                      </a:r>
                      <a:r>
                        <a:rPr lang="ru-RU" dirty="0" err="1" smtClean="0"/>
                        <a:t>Delphi</a:t>
                      </a:r>
                      <a:r>
                        <a:rPr lang="ru-RU" dirty="0" smtClean="0"/>
                        <a:t> для решения геометрических задач?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Алгебраисты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программирование помогает в решении уравнений?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Как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составить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математическую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модель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задачи</a:t>
                      </a:r>
                      <a:r>
                        <a:rPr lang="en-US" dirty="0" smtClean="0"/>
                        <a:t>?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49583" y="1600200"/>
            <a:ext cx="6044834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неделя. Деление на группы, составление плана работы</a:t>
            </a:r>
          </a:p>
          <a:p>
            <a:r>
              <a:rPr lang="ru-RU" dirty="0" smtClean="0"/>
              <a:t>2 неделя. Сбор информации</a:t>
            </a:r>
          </a:p>
          <a:p>
            <a:r>
              <a:rPr lang="ru-RU" dirty="0" smtClean="0"/>
              <a:t>3 неделя. Программирование, оформление результатов работы</a:t>
            </a:r>
          </a:p>
          <a:p>
            <a:r>
              <a:rPr lang="ru-RU" dirty="0" smtClean="0"/>
              <a:t>4 неделя. Защита проекта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154</Words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Математические задачи в Delphi</vt:lpstr>
      <vt:lpstr>Что нам интересно?</vt:lpstr>
      <vt:lpstr>На какие вопросы мы будем искать ответы</vt:lpstr>
      <vt:lpstr>Деление на группы</vt:lpstr>
      <vt:lpstr>Формы представления результатов</vt:lpstr>
      <vt:lpstr>Этапы работы над проектом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задачи в Delphi</dc:title>
  <cp:lastModifiedBy>User</cp:lastModifiedBy>
  <cp:revision>8</cp:revision>
  <dcterms:modified xsi:type="dcterms:W3CDTF">2011-11-08T07:54:44Z</dcterms:modified>
</cp:coreProperties>
</file>