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048DB2B-1A7C-43F4-B004-1BB059845D26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0146B3F-84CA-458C-AD94-98978331DC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48DB2B-1A7C-43F4-B004-1BB059845D26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146B3F-84CA-458C-AD94-98978331DC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048DB2B-1A7C-43F4-B004-1BB059845D26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0146B3F-84CA-458C-AD94-98978331DC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48DB2B-1A7C-43F4-B004-1BB059845D26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146B3F-84CA-458C-AD94-98978331DC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048DB2B-1A7C-43F4-B004-1BB059845D26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0146B3F-84CA-458C-AD94-98978331DC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48DB2B-1A7C-43F4-B004-1BB059845D26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146B3F-84CA-458C-AD94-98978331DC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48DB2B-1A7C-43F4-B004-1BB059845D26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146B3F-84CA-458C-AD94-98978331DC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48DB2B-1A7C-43F4-B004-1BB059845D26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146B3F-84CA-458C-AD94-98978331DC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048DB2B-1A7C-43F4-B004-1BB059845D26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146B3F-84CA-458C-AD94-98978331DC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48DB2B-1A7C-43F4-B004-1BB059845D26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146B3F-84CA-458C-AD94-98978331DC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48DB2B-1A7C-43F4-B004-1BB059845D26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146B3F-84CA-458C-AD94-98978331DC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048DB2B-1A7C-43F4-B004-1BB059845D26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0146B3F-84CA-458C-AD94-98978331DC1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357298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Спортивные игры для учеников 10 классов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ru-RU" dirty="0" smtClean="0"/>
              <a:t>Проект по физкультуре</a:t>
            </a:r>
          </a:p>
          <a:p>
            <a:pPr algn="l"/>
            <a:r>
              <a:rPr lang="ru-RU" dirty="0" smtClean="0"/>
              <a:t>Автор: </a:t>
            </a:r>
            <a:r>
              <a:rPr lang="ru-RU" dirty="0" err="1" smtClean="0"/>
              <a:t>Соколоверова</a:t>
            </a:r>
            <a:r>
              <a:rPr lang="ru-RU" dirty="0" smtClean="0"/>
              <a:t> А. А.</a:t>
            </a:r>
          </a:p>
          <a:p>
            <a:pPr algn="l"/>
            <a:r>
              <a:rPr lang="ru-RU" dirty="0" smtClean="0"/>
              <a:t>Новожилов А. А.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План</a:t>
            </a:r>
            <a:endParaRPr lang="ru-RU" dirty="0"/>
          </a:p>
        </p:txBody>
      </p:sp>
      <p:graphicFrame>
        <p:nvGraphicFramePr>
          <p:cNvPr id="22" name="Содержимое 21"/>
          <p:cNvGraphicFramePr>
            <a:graphicFrameLocks noGrp="1"/>
          </p:cNvGraphicFramePr>
          <p:nvPr>
            <p:ph idx="1"/>
          </p:nvPr>
        </p:nvGraphicFramePr>
        <p:xfrm>
          <a:off x="107504" y="1772816"/>
          <a:ext cx="7859216" cy="3080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4804"/>
                <a:gridCol w="1964804"/>
                <a:gridCol w="1964804"/>
                <a:gridCol w="1964804"/>
              </a:tblGrid>
              <a:tr h="541848">
                <a:tc>
                  <a:txBody>
                    <a:bodyPr/>
                    <a:lstStyle/>
                    <a:p>
                      <a:r>
                        <a:rPr kumimoji="0" lang="ru-RU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Этап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Программа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Ответственные</a:t>
                      </a:r>
                      <a:endParaRPr lang="ru-RU" dirty="0"/>
                    </a:p>
                  </a:txBody>
                  <a:tcPr/>
                </a:tc>
              </a:tr>
              <a:tr h="253852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Школьный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Легкая атлетика</a:t>
                      </a:r>
                    </a:p>
                    <a:p>
                      <a:pPr algn="ctr"/>
                      <a:r>
                        <a:rPr lang="ru-RU" dirty="0" smtClean="0"/>
                        <a:t>Лыжные гонки</a:t>
                      </a:r>
                    </a:p>
                    <a:p>
                      <a:pPr algn="ctr"/>
                      <a:r>
                        <a:rPr lang="ru-RU" dirty="0" smtClean="0"/>
                        <a:t>Волейбол</a:t>
                      </a:r>
                    </a:p>
                    <a:p>
                      <a:pPr algn="ctr"/>
                      <a:r>
                        <a:rPr lang="ru-RU" dirty="0" smtClean="0"/>
                        <a:t>Подвижные игры</a:t>
                      </a:r>
                    </a:p>
                    <a:p>
                      <a:pPr algn="ctr"/>
                      <a:r>
                        <a:rPr lang="ru-RU" dirty="0" smtClean="0"/>
                        <a:t>Весёлые старты</a:t>
                      </a:r>
                    </a:p>
                    <a:p>
                      <a:pPr algn="ctr"/>
                      <a:r>
                        <a:rPr lang="ru-RU" dirty="0" smtClean="0"/>
                        <a:t>Мини-футбол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Январь 2012</a:t>
                      </a:r>
                      <a:r>
                        <a:rPr lang="ru-RU" baseline="0" dirty="0" smtClean="0"/>
                        <a:t> г. – Май 2012 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Оргкомитет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общеобразова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  <a:p>
                      <a:pPr algn="ctr"/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-тельного учреждения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8" name="Прямая соединительная линия 17"/>
          <p:cNvCxnSpPr/>
          <p:nvPr/>
        </p:nvCxnSpPr>
        <p:spPr>
          <a:xfrm rot="10800000">
            <a:off x="3071802" y="3857628"/>
            <a:ext cx="8572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1)В чём особенности спортивных игр?</a:t>
            </a:r>
          </a:p>
          <a:p>
            <a:r>
              <a:rPr lang="ru-RU" dirty="0" smtClean="0"/>
              <a:t>2)Как привлечь большее количество людей для участия в спортивных играх?</a:t>
            </a:r>
          </a:p>
          <a:p>
            <a:r>
              <a:rPr lang="ru-RU" dirty="0" smtClean="0"/>
              <a:t>3)Какие меры предосторожности нужно соблюдать?</a:t>
            </a:r>
          </a:p>
          <a:p>
            <a:r>
              <a:rPr lang="ru-RU" dirty="0" smtClean="0"/>
              <a:t>4)Что важного можно извлечь из участия в играх?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Какие игры представлены на фото?</a:t>
            </a:r>
            <a:endParaRPr lang="ru-RU" dirty="0"/>
          </a:p>
        </p:txBody>
      </p:sp>
      <p:pic>
        <p:nvPicPr>
          <p:cNvPr id="7" name="Содержимое 6" descr="260px-Volleyball_gam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4437112"/>
            <a:ext cx="2448272" cy="1958618"/>
          </a:xfrm>
        </p:spPr>
      </p:pic>
      <p:pic>
        <p:nvPicPr>
          <p:cNvPr id="8" name="Рисунок 7" descr="Tennis_for_Tw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5816" y="1988840"/>
            <a:ext cx="2590800" cy="1993900"/>
          </a:xfrm>
          <a:prstGeom prst="rect">
            <a:avLst/>
          </a:prstGeom>
        </p:spPr>
      </p:pic>
      <p:pic>
        <p:nvPicPr>
          <p:cNvPr id="9" name="Рисунок 8" descr="220px-Speedminton_game_on_rooftop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36096" y="4509120"/>
            <a:ext cx="2794000" cy="18669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 какие вопросы мы будем искать ответы: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Как соблюдать здоровый образ жизни?</a:t>
            </a:r>
          </a:p>
          <a:p>
            <a:r>
              <a:rPr lang="ru-RU" dirty="0" smtClean="0"/>
              <a:t>Как </a:t>
            </a:r>
            <a:r>
              <a:rPr lang="ru-RU" dirty="0" smtClean="0"/>
              <a:t>поддержать хорошую физическую форму?</a:t>
            </a:r>
          </a:p>
          <a:p>
            <a:r>
              <a:rPr lang="ru-RU" dirty="0" smtClean="0"/>
              <a:t>Какова </a:t>
            </a:r>
            <a:r>
              <a:rPr lang="ru-RU" dirty="0" smtClean="0"/>
              <a:t>роль спорта в жизни?</a:t>
            </a:r>
          </a:p>
          <a:p>
            <a:r>
              <a:rPr lang="ru-RU" dirty="0" smtClean="0"/>
              <a:t>Какая </a:t>
            </a:r>
            <a:r>
              <a:rPr lang="ru-RU" dirty="0" smtClean="0"/>
              <a:t>польза человеку от конкретного вида спорта?</a:t>
            </a:r>
          </a:p>
          <a:p>
            <a:r>
              <a:rPr lang="ru-RU" dirty="0" smtClean="0"/>
              <a:t>Как </a:t>
            </a:r>
            <a:r>
              <a:rPr lang="ru-RU" dirty="0" smtClean="0"/>
              <a:t>развивается кругозор у спортсменов?</a:t>
            </a:r>
          </a:p>
          <a:p>
            <a:r>
              <a:rPr lang="ru-RU" dirty="0" smtClean="0"/>
              <a:t>В </a:t>
            </a:r>
            <a:r>
              <a:rPr lang="ru-RU" dirty="0" smtClean="0"/>
              <a:t>чём особенности спортивных игр?</a:t>
            </a:r>
          </a:p>
          <a:p>
            <a:r>
              <a:rPr lang="ru-RU" dirty="0" smtClean="0"/>
              <a:t>Как </a:t>
            </a:r>
            <a:r>
              <a:rPr lang="ru-RU" dirty="0" smtClean="0"/>
              <a:t>привлечь большее количество людей для участия в спортивных играх?</a:t>
            </a:r>
          </a:p>
          <a:p>
            <a:r>
              <a:rPr lang="ru-RU" dirty="0" smtClean="0"/>
              <a:t>Какие </a:t>
            </a:r>
            <a:r>
              <a:rPr lang="ru-RU" dirty="0" smtClean="0"/>
              <a:t>меры предосторожности нужно соблюдать</a:t>
            </a:r>
            <a:r>
              <a:rPr lang="ru-RU" dirty="0" smtClean="0"/>
              <a:t>?</a:t>
            </a:r>
            <a:endParaRPr lang="ru-RU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Разделимся на группы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504" y="2852936"/>
          <a:ext cx="8039744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6057"/>
                <a:gridCol w="4793687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Название группы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Проблемный вопрос</a:t>
                      </a:r>
                      <a:endParaRPr lang="ru-RU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ru-RU" dirty="0" smtClean="0"/>
                        <a:t>Футбол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Особенности</a:t>
                      </a:r>
                      <a:endParaRPr lang="ru-RU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ru-RU" dirty="0" smtClean="0"/>
                        <a:t>Баскетбол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Особенности</a:t>
                      </a:r>
                      <a:endParaRPr lang="ru-RU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ru-RU" dirty="0" smtClean="0"/>
                        <a:t>Волейбол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Особенности</a:t>
                      </a:r>
                      <a:endParaRPr lang="ru-RU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ru-RU" dirty="0" smtClean="0"/>
                        <a:t>Теннис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Особенности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Формы представления результата:</a:t>
            </a:r>
            <a:endParaRPr lang="ru-RU" dirty="0"/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buClr>
                <a:schemeClr val="bg1"/>
              </a:buClr>
              <a:buFont typeface="Wingdings" pitchFamily="2" charset="2"/>
              <a:buChar char="ü"/>
            </a:pPr>
            <a:r>
              <a:rPr lang="ru-RU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Презентация</a:t>
            </a:r>
          </a:p>
          <a:p>
            <a:pPr>
              <a:buClrTx/>
              <a:buFont typeface="Wingdings" pitchFamily="2" charset="2"/>
              <a:buChar char="ü"/>
            </a:pPr>
            <a:r>
              <a:rPr lang="ru-RU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Публикации</a:t>
            </a:r>
          </a:p>
          <a:p>
            <a:pPr>
              <a:buClrTx/>
              <a:buFont typeface="Wingdings" pitchFamily="2" charset="2"/>
              <a:buChar char="ü"/>
            </a:pPr>
            <a:r>
              <a:rPr lang="ru-RU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Вики-статьи</a:t>
            </a:r>
          </a:p>
          <a:p>
            <a:pPr>
              <a:buClrTx/>
              <a:buFont typeface="Wingdings" pitchFamily="2" charset="2"/>
              <a:buChar char="ü"/>
            </a:pPr>
            <a:r>
              <a:rPr lang="ru-RU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Блоги</a:t>
            </a:r>
            <a:endParaRPr lang="ru-RU" sz="2800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Tx/>
              <a:buFont typeface="Wingdings" pitchFamily="2" charset="2"/>
              <a:buChar char="ü"/>
            </a:pPr>
            <a:r>
              <a:rPr lang="ru-RU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Сайты </a:t>
            </a:r>
          </a:p>
          <a:p>
            <a:pPr>
              <a:buClrTx/>
              <a:buFont typeface="Wingdings" pitchFamily="2" charset="2"/>
              <a:buChar char="ü"/>
            </a:pPr>
            <a:r>
              <a:rPr lang="ru-RU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т.д.</a:t>
            </a:r>
          </a:p>
          <a:p>
            <a:endParaRPr lang="ru-RU" dirty="0" smtClean="0"/>
          </a:p>
        </p:txBody>
      </p:sp>
      <p:pic>
        <p:nvPicPr>
          <p:cNvPr id="5" name="Picture 4" descr="C:\Users\888\Desktop\1324129798_00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2132856"/>
            <a:ext cx="3511401" cy="2232248"/>
          </a:xfrm>
          <a:prstGeom prst="rect">
            <a:avLst/>
          </a:prstGeom>
          <a:noFill/>
        </p:spPr>
      </p:pic>
      <p:pic>
        <p:nvPicPr>
          <p:cNvPr id="6" name="Picture 5" descr="C:\Users\888\Desktop\image017[1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4365104"/>
            <a:ext cx="1857375" cy="1714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Этапы работы над проектом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Продолжительность проекта 4 недели.</a:t>
            </a:r>
          </a:p>
          <a:p>
            <a:pPr>
              <a:buClr>
                <a:schemeClr val="accent5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ru-RU" b="1" i="1" dirty="0" smtClean="0"/>
              <a:t>1 неделя </a:t>
            </a:r>
            <a:r>
              <a:rPr lang="ru-RU" i="1" dirty="0" smtClean="0"/>
              <a:t>– определение цели и задач исследования, разработка плана исследования, подбор ресурсов по теме исследования;</a:t>
            </a:r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ru-RU" b="1" i="1" dirty="0" smtClean="0"/>
              <a:t>2-3 неделя </a:t>
            </a:r>
            <a:r>
              <a:rPr lang="ru-RU" i="1" dirty="0" smtClean="0"/>
              <a:t>– самостоятельная работа в группах, рефлексия в </a:t>
            </a:r>
            <a:r>
              <a:rPr lang="ru-RU" i="1" dirty="0" err="1" smtClean="0"/>
              <a:t>блоге</a:t>
            </a:r>
            <a:r>
              <a:rPr lang="ru-RU" i="1" dirty="0" smtClean="0"/>
              <a:t> проекта, самооценка работы;</a:t>
            </a:r>
          </a:p>
          <a:p>
            <a:pPr>
              <a:buClr>
                <a:schemeClr val="accent2">
                  <a:lumMod val="40000"/>
                  <a:lumOff val="60000"/>
                </a:schemeClr>
              </a:buClr>
              <a:buFont typeface="Wingdings" pitchFamily="2" charset="2"/>
              <a:buChar char="v"/>
            </a:pPr>
            <a:r>
              <a:rPr lang="ru-RU" b="1" i="1" dirty="0" smtClean="0"/>
              <a:t>4 неделя </a:t>
            </a:r>
            <a:r>
              <a:rPr lang="ru-RU" i="1" dirty="0" smtClean="0"/>
              <a:t>– оформление результатов исследований, презентация результатов на итоговой конференции, рефлексия.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-00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16632"/>
            <a:ext cx="2652886" cy="1989665"/>
          </a:xfrm>
          <a:prstGeom prst="rect">
            <a:avLst/>
          </a:prstGeom>
        </p:spPr>
      </p:pic>
      <p:pic>
        <p:nvPicPr>
          <p:cNvPr id="5" name="Рисунок 4" descr="5882311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4077072"/>
            <a:ext cx="3072341" cy="2304256"/>
          </a:xfrm>
          <a:prstGeom prst="rect">
            <a:avLst/>
          </a:prstGeom>
        </p:spPr>
      </p:pic>
      <p:pic>
        <p:nvPicPr>
          <p:cNvPr id="6" name="Рисунок 5" descr="7dd7798ae4e02e2c1f8fba72f5d3141c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99792" y="1484784"/>
            <a:ext cx="2592427" cy="2790056"/>
          </a:xfrm>
          <a:prstGeom prst="rect">
            <a:avLst/>
          </a:prstGeom>
        </p:spPr>
      </p:pic>
      <p:pic>
        <p:nvPicPr>
          <p:cNvPr id="7" name="Рисунок 6" descr="IMG_3839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9512" y="4293095"/>
            <a:ext cx="3384376" cy="2088233"/>
          </a:xfrm>
          <a:prstGeom prst="rect">
            <a:avLst/>
          </a:prstGeom>
        </p:spPr>
      </p:pic>
      <p:pic>
        <p:nvPicPr>
          <p:cNvPr id="8" name="Рисунок 7" descr="voskob_big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292080" y="476672"/>
            <a:ext cx="2429730" cy="2863032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145</TotalTime>
  <Words>239</Words>
  <Application>Microsoft Office PowerPoint</Application>
  <PresentationFormat>Экран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Спортивные игры для учеников 10 классов </vt:lpstr>
      <vt:lpstr>План</vt:lpstr>
      <vt:lpstr>Вопросы</vt:lpstr>
      <vt:lpstr>Какие игры представлены на фото?</vt:lpstr>
      <vt:lpstr>На какие вопросы мы будем искать ответы:</vt:lpstr>
      <vt:lpstr>Разделимся на группы</vt:lpstr>
      <vt:lpstr>Формы представления результата:</vt:lpstr>
      <vt:lpstr>Этапы работы над проектом</vt:lpstr>
      <vt:lpstr>Слайд 9</vt:lpstr>
    </vt:vector>
  </TitlesOfParts>
  <Company>VGIPU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Художественная культура Индии </dc:title>
  <dc:creator>User</dc:creator>
  <cp:lastModifiedBy>Admin</cp:lastModifiedBy>
  <cp:revision>17</cp:revision>
  <dcterms:created xsi:type="dcterms:W3CDTF">2011-03-15T09:14:45Z</dcterms:created>
  <dcterms:modified xsi:type="dcterms:W3CDTF">2012-09-25T21:56:53Z</dcterms:modified>
</cp:coreProperties>
</file>