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7" r:id="rId3"/>
    <p:sldId id="270" r:id="rId4"/>
    <p:sldId id="266" r:id="rId5"/>
    <p:sldId id="268" r:id="rId6"/>
    <p:sldId id="269" r:id="rId7"/>
    <p:sldId id="263" r:id="rId8"/>
    <p:sldId id="264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7" Type="http://schemas.openxmlformats.org/officeDocument/2006/relationships/slide" Target="../slides/slide9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FD9E5-26CC-44D9-9758-3DD794178A0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22E91-8793-4D19-99D5-92B2D04D9D72}" type="pres">
      <dgm:prSet presAssocID="{7E8FD9E5-26CC-44D9-9758-3DD794178A0B}" presName="Name0" presStyleCnt="0">
        <dgm:presLayoutVars>
          <dgm:dir/>
          <dgm:resizeHandles val="exact"/>
        </dgm:presLayoutVars>
      </dgm:prSet>
      <dgm:spPr/>
    </dgm:pt>
  </dgm:ptLst>
  <dgm:cxnLst>
    <dgm:cxn modelId="{E1FCD9B6-351E-41DA-9424-80568B1BA926}" type="presOf" srcId="{7E8FD9E5-26CC-44D9-9758-3DD794178A0B}" destId="{18C22E91-8793-4D19-99D5-92B2D04D9D72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959C8-527A-469F-BBEA-1F5D3BA70C0E}" type="doc">
      <dgm:prSet loTypeId="urn:microsoft.com/office/officeart/2005/8/layout/process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65868-5671-4171-BA6C-EF99751F2EA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Проблемы написания</a:t>
          </a:r>
          <a:endParaRPr lang="ru-RU" dirty="0"/>
        </a:p>
      </dgm:t>
    </dgm:pt>
    <dgm:pt modelId="{C6EDF83F-5242-48DE-9636-35CC67B654BC}" type="parTrans" cxnId="{941C5269-A81C-4863-82DF-57E20504B502}">
      <dgm:prSet/>
      <dgm:spPr/>
      <dgm:t>
        <a:bodyPr/>
        <a:lstStyle/>
        <a:p>
          <a:endParaRPr lang="ru-RU"/>
        </a:p>
      </dgm:t>
    </dgm:pt>
    <dgm:pt modelId="{5FDD309D-3F12-44B2-AC1C-0564A2810BF3}" type="sibTrans" cxnId="{941C5269-A81C-4863-82DF-57E20504B502}">
      <dgm:prSet/>
      <dgm:spPr/>
      <dgm:t>
        <a:bodyPr/>
        <a:lstStyle/>
        <a:p>
          <a:endParaRPr lang="ru-RU"/>
        </a:p>
      </dgm:t>
    </dgm:pt>
    <dgm:pt modelId="{F434E9C7-4EC8-4FDE-8294-5318F7BA2B9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Особенности решения</a:t>
          </a:r>
          <a:endParaRPr lang="ru-RU" dirty="0"/>
        </a:p>
      </dgm:t>
    </dgm:pt>
    <dgm:pt modelId="{2301E43B-B493-4514-B86E-8DA2EDADFFC6}" type="parTrans" cxnId="{3BF08785-82CB-4F48-9FD9-37EFFEC1384E}">
      <dgm:prSet/>
      <dgm:spPr/>
      <dgm:t>
        <a:bodyPr/>
        <a:lstStyle/>
        <a:p>
          <a:endParaRPr lang="ru-RU"/>
        </a:p>
      </dgm:t>
    </dgm:pt>
    <dgm:pt modelId="{8B2DBF92-712C-49F8-8E91-3AAD90946056}" type="sibTrans" cxnId="{3BF08785-82CB-4F48-9FD9-37EFFEC1384E}">
      <dgm:prSet/>
      <dgm:spPr/>
      <dgm:t>
        <a:bodyPr/>
        <a:lstStyle/>
        <a:p>
          <a:endParaRPr lang="ru-RU"/>
        </a:p>
      </dgm:t>
    </dgm:pt>
    <dgm:pt modelId="{BDD5270E-0AAC-4489-8838-E74AB0C8DD7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Трудности написания</a:t>
          </a:r>
          <a:endParaRPr lang="ru-RU" dirty="0"/>
        </a:p>
      </dgm:t>
    </dgm:pt>
    <dgm:pt modelId="{41434486-1AAF-4B9D-82FC-EA6923C3C5EB}" type="parTrans" cxnId="{6C920583-70B6-4D52-805F-0F5949A0C7A7}">
      <dgm:prSet/>
      <dgm:spPr/>
      <dgm:t>
        <a:bodyPr/>
        <a:lstStyle/>
        <a:p>
          <a:endParaRPr lang="ru-RU"/>
        </a:p>
      </dgm:t>
    </dgm:pt>
    <dgm:pt modelId="{F2127D82-0E74-41E6-93F2-E2E83F585BE3}" type="sibTrans" cxnId="{6C920583-70B6-4D52-805F-0F5949A0C7A7}">
      <dgm:prSet/>
      <dgm:spPr/>
      <dgm:t>
        <a:bodyPr/>
        <a:lstStyle/>
        <a:p>
          <a:endParaRPr lang="ru-RU"/>
        </a:p>
      </dgm:t>
    </dgm:pt>
    <dgm:pt modelId="{DA80D970-3201-4598-889B-4A1F752759E4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Что он представляет</a:t>
          </a:r>
          <a:endParaRPr lang="ru-RU" dirty="0"/>
        </a:p>
      </dgm:t>
    </dgm:pt>
    <dgm:pt modelId="{6F21C6A8-4FBB-4AE6-B811-308EB7A7E471}" type="parTrans" cxnId="{853BD64A-9572-4B59-AED8-7EE22E7B26F7}">
      <dgm:prSet/>
      <dgm:spPr/>
      <dgm:t>
        <a:bodyPr/>
        <a:lstStyle/>
        <a:p>
          <a:endParaRPr lang="ru-RU"/>
        </a:p>
      </dgm:t>
    </dgm:pt>
    <dgm:pt modelId="{AF97D8E6-01C3-4023-B5CF-F6A57EC42FF5}" type="sibTrans" cxnId="{853BD64A-9572-4B59-AED8-7EE22E7B26F7}">
      <dgm:prSet/>
      <dgm:spPr/>
      <dgm:t>
        <a:bodyPr/>
        <a:lstStyle/>
        <a:p>
          <a:endParaRPr lang="ru-RU"/>
        </a:p>
      </dgm:t>
    </dgm:pt>
    <dgm:pt modelId="{245DD1EF-994F-492E-A494-4290A1B52DD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Деление на группы</a:t>
          </a:r>
          <a:endParaRPr lang="ru-RU" dirty="0"/>
        </a:p>
      </dgm:t>
    </dgm:pt>
    <dgm:pt modelId="{844F5FAE-16D0-455F-A14F-A8D329015911}" type="parTrans" cxnId="{B3294B29-A02E-43AB-A722-D78A80520008}">
      <dgm:prSet/>
      <dgm:spPr/>
      <dgm:t>
        <a:bodyPr/>
        <a:lstStyle/>
        <a:p>
          <a:endParaRPr lang="ru-RU"/>
        </a:p>
      </dgm:t>
    </dgm:pt>
    <dgm:pt modelId="{7B246FCA-943F-4CCD-87AF-09048A2D88D4}" type="sibTrans" cxnId="{B3294B29-A02E-43AB-A722-D78A80520008}">
      <dgm:prSet/>
      <dgm:spPr/>
      <dgm:t>
        <a:bodyPr/>
        <a:lstStyle/>
        <a:p>
          <a:endParaRPr lang="ru-RU"/>
        </a:p>
      </dgm:t>
    </dgm:pt>
    <dgm:pt modelId="{54F9EA34-18CD-4C39-96AF-9A7393DB6D6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Формы</a:t>
          </a:r>
          <a:endParaRPr lang="ru-RU" dirty="0"/>
        </a:p>
      </dgm:t>
    </dgm:pt>
    <dgm:pt modelId="{9EDB3DE8-7B47-43BE-A873-D4094DA45DF7}" type="parTrans" cxnId="{F67D6EF7-90D6-414E-A801-12745FEAEBB6}">
      <dgm:prSet/>
      <dgm:spPr/>
      <dgm:t>
        <a:bodyPr/>
        <a:lstStyle/>
        <a:p>
          <a:endParaRPr lang="ru-RU"/>
        </a:p>
      </dgm:t>
    </dgm:pt>
    <dgm:pt modelId="{531D1454-802A-43E6-96DB-DEF92F0A7922}" type="sibTrans" cxnId="{F67D6EF7-90D6-414E-A801-12745FEAEBB6}">
      <dgm:prSet/>
      <dgm:spPr/>
      <dgm:t>
        <a:bodyPr/>
        <a:lstStyle/>
        <a:p>
          <a:endParaRPr lang="ru-RU"/>
        </a:p>
      </dgm:t>
    </dgm:pt>
    <dgm:pt modelId="{F8A51A9E-0584-4B93-8D92-207A2E4C84E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7" action="ppaction://hlinksldjump"/>
            </a:rPr>
            <a:t>Этапы</a:t>
          </a:r>
          <a:endParaRPr lang="ru-RU" dirty="0"/>
        </a:p>
      </dgm:t>
    </dgm:pt>
    <dgm:pt modelId="{203B395B-BED4-4B28-99D5-3A2FF7117E24}" type="parTrans" cxnId="{A4BF414E-ED81-4247-BF51-DCDC6469211D}">
      <dgm:prSet/>
      <dgm:spPr/>
      <dgm:t>
        <a:bodyPr/>
        <a:lstStyle/>
        <a:p>
          <a:endParaRPr lang="ru-RU"/>
        </a:p>
      </dgm:t>
    </dgm:pt>
    <dgm:pt modelId="{697288BB-4A19-41C3-B630-B15F4C6E5E60}" type="sibTrans" cxnId="{A4BF414E-ED81-4247-BF51-DCDC6469211D}">
      <dgm:prSet/>
      <dgm:spPr/>
      <dgm:t>
        <a:bodyPr/>
        <a:lstStyle/>
        <a:p>
          <a:endParaRPr lang="ru-RU"/>
        </a:p>
      </dgm:t>
    </dgm:pt>
    <dgm:pt modelId="{E1295E8A-C935-43B6-B724-C98A71881EA1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7" action="ppaction://hlinksldjump"/>
            </a:rPr>
            <a:t>Этапы</a:t>
          </a:r>
          <a:endParaRPr lang="ru-RU" dirty="0"/>
        </a:p>
      </dgm:t>
    </dgm:pt>
    <dgm:pt modelId="{6E357538-4865-4341-92C3-DA35E788847E}" type="parTrans" cxnId="{6A28DD55-704E-4129-AC61-CAA9AC12090F}">
      <dgm:prSet/>
      <dgm:spPr/>
      <dgm:t>
        <a:bodyPr/>
        <a:lstStyle/>
        <a:p>
          <a:endParaRPr lang="ru-RU"/>
        </a:p>
      </dgm:t>
    </dgm:pt>
    <dgm:pt modelId="{FA5850B1-4933-4B87-AAAE-830E6E0D7DB8}" type="sibTrans" cxnId="{6A28DD55-704E-4129-AC61-CAA9AC12090F}">
      <dgm:prSet/>
      <dgm:spPr/>
      <dgm:t>
        <a:bodyPr/>
        <a:lstStyle/>
        <a:p>
          <a:endParaRPr lang="ru-RU"/>
        </a:p>
      </dgm:t>
    </dgm:pt>
    <dgm:pt modelId="{0EABDE93-5460-4FA1-93A5-CFAA2D87097B}" type="pres">
      <dgm:prSet presAssocID="{371959C8-527A-469F-BBEA-1F5D3BA70C0E}" presName="Name0" presStyleCnt="0">
        <dgm:presLayoutVars>
          <dgm:dir/>
          <dgm:resizeHandles val="exact"/>
        </dgm:presLayoutVars>
      </dgm:prSet>
      <dgm:spPr/>
    </dgm:pt>
    <dgm:pt modelId="{DD731721-A6E9-42C7-95D8-329765BC27F0}" type="pres">
      <dgm:prSet presAssocID="{02465868-5671-4171-BA6C-EF99751F2EA5}" presName="node" presStyleLbl="node1" presStyleIdx="0" presStyleCnt="8" custLinFactY="-106926" custLinFactNeighborX="20798" custLinFactNeighborY="-200000">
        <dgm:presLayoutVars>
          <dgm:bulletEnabled val="1"/>
        </dgm:presLayoutVars>
      </dgm:prSet>
      <dgm:spPr/>
    </dgm:pt>
    <dgm:pt modelId="{4983C779-FC8A-42D1-858A-A74CA24A1308}" type="pres">
      <dgm:prSet presAssocID="{5FDD309D-3F12-44B2-AC1C-0564A2810BF3}" presName="sibTrans" presStyleLbl="sibTrans2D1" presStyleIdx="0" presStyleCnt="7"/>
      <dgm:spPr/>
    </dgm:pt>
    <dgm:pt modelId="{B9537238-275F-4338-9F7D-349EF09C0275}" type="pres">
      <dgm:prSet presAssocID="{5FDD309D-3F12-44B2-AC1C-0564A2810BF3}" presName="connectorText" presStyleLbl="sibTrans2D1" presStyleIdx="0" presStyleCnt="7"/>
      <dgm:spPr/>
    </dgm:pt>
    <dgm:pt modelId="{D92010D5-AD03-42D2-BF05-EE73D96A04AA}" type="pres">
      <dgm:prSet presAssocID="{F434E9C7-4EC8-4FDE-8294-5318F7BA2B9E}" presName="node" presStyleLbl="node1" presStyleIdx="1" presStyleCnt="8" custLinFactY="-106926" custLinFactNeighborX="20798" custLinFactNeighborY="-200000">
        <dgm:presLayoutVars>
          <dgm:bulletEnabled val="1"/>
        </dgm:presLayoutVars>
      </dgm:prSet>
      <dgm:spPr/>
    </dgm:pt>
    <dgm:pt modelId="{4D58DF7F-812A-4419-908B-B5023C06269A}" type="pres">
      <dgm:prSet presAssocID="{8B2DBF92-712C-49F8-8E91-3AAD90946056}" presName="sibTrans" presStyleLbl="sibTrans2D1" presStyleIdx="1" presStyleCnt="7"/>
      <dgm:spPr/>
    </dgm:pt>
    <dgm:pt modelId="{E9052011-8D98-4A5D-96DE-7E949A2160E8}" type="pres">
      <dgm:prSet presAssocID="{8B2DBF92-712C-49F8-8E91-3AAD90946056}" presName="connectorText" presStyleLbl="sibTrans2D1" presStyleIdx="1" presStyleCnt="7"/>
      <dgm:spPr/>
    </dgm:pt>
    <dgm:pt modelId="{40C83E2F-9561-4A59-B55E-0657C34AB5AC}" type="pres">
      <dgm:prSet presAssocID="{BDD5270E-0AAC-4489-8838-E74AB0C8DD78}" presName="node" presStyleLbl="node1" presStyleIdx="2" presStyleCnt="8" custLinFactY="-106926" custLinFactNeighborX="20798" custLinFactNeighborY="-200000">
        <dgm:presLayoutVars>
          <dgm:bulletEnabled val="1"/>
        </dgm:presLayoutVars>
      </dgm:prSet>
      <dgm:spPr/>
    </dgm:pt>
    <dgm:pt modelId="{3981E9A7-A71C-4298-9A5C-88016258E83B}" type="pres">
      <dgm:prSet presAssocID="{F2127D82-0E74-41E6-93F2-E2E83F585BE3}" presName="sibTrans" presStyleLbl="sibTrans2D1" presStyleIdx="2" presStyleCnt="7"/>
      <dgm:spPr/>
    </dgm:pt>
    <dgm:pt modelId="{CFD2F46B-9BC9-425D-80E5-942F26B2EAD7}" type="pres">
      <dgm:prSet presAssocID="{F2127D82-0E74-41E6-93F2-E2E83F585BE3}" presName="connectorText" presStyleLbl="sibTrans2D1" presStyleIdx="2" presStyleCnt="7"/>
      <dgm:spPr/>
    </dgm:pt>
    <dgm:pt modelId="{125BB3B9-5C68-49AD-B78F-F399B69B68DD}" type="pres">
      <dgm:prSet presAssocID="{DA80D970-3201-4598-889B-4A1F752759E4}" presName="node" presStyleLbl="node1" presStyleIdx="3" presStyleCnt="8" custLinFactY="-106926" custLinFactNeighborX="2079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9C9EE-30C2-4716-9C72-916465A87DB1}" type="pres">
      <dgm:prSet presAssocID="{AF97D8E6-01C3-4023-B5CF-F6A57EC42FF5}" presName="sibTrans" presStyleLbl="sibTrans2D1" presStyleIdx="3" presStyleCnt="7"/>
      <dgm:spPr/>
    </dgm:pt>
    <dgm:pt modelId="{17E8211D-D9CD-422C-868B-529B5051A11D}" type="pres">
      <dgm:prSet presAssocID="{AF97D8E6-01C3-4023-B5CF-F6A57EC42FF5}" presName="connectorText" presStyleLbl="sibTrans2D1" presStyleIdx="3" presStyleCnt="7"/>
      <dgm:spPr/>
    </dgm:pt>
    <dgm:pt modelId="{5E3BA39B-7841-41A4-98E5-74EE09D5B698}" type="pres">
      <dgm:prSet presAssocID="{245DD1EF-994F-492E-A494-4290A1B52DD5}" presName="node" presStyleLbl="node1" presStyleIdx="4" presStyleCnt="8" custLinFactY="-106926" custLinFactNeighborX="20798" custLinFactNeighborY="-200000">
        <dgm:presLayoutVars>
          <dgm:bulletEnabled val="1"/>
        </dgm:presLayoutVars>
      </dgm:prSet>
      <dgm:spPr/>
    </dgm:pt>
    <dgm:pt modelId="{22CE5BA1-CA41-4F7E-8AB4-F2FF39B6782B}" type="pres">
      <dgm:prSet presAssocID="{7B246FCA-943F-4CCD-87AF-09048A2D88D4}" presName="sibTrans" presStyleLbl="sibTrans2D1" presStyleIdx="4" presStyleCnt="7"/>
      <dgm:spPr/>
    </dgm:pt>
    <dgm:pt modelId="{DBDCD261-3061-459B-80D4-D42281994336}" type="pres">
      <dgm:prSet presAssocID="{7B246FCA-943F-4CCD-87AF-09048A2D88D4}" presName="connectorText" presStyleLbl="sibTrans2D1" presStyleIdx="4" presStyleCnt="7"/>
      <dgm:spPr/>
    </dgm:pt>
    <dgm:pt modelId="{CE35CE31-BDF8-4DFF-A3BD-BABEB06537E9}" type="pres">
      <dgm:prSet presAssocID="{54F9EA34-18CD-4C39-96AF-9A7393DB6D6D}" presName="node" presStyleLbl="node1" presStyleIdx="5" presStyleCnt="8" custLinFactY="-106926" custLinFactNeighborX="20798" custLinFactNeighborY="-200000">
        <dgm:presLayoutVars>
          <dgm:bulletEnabled val="1"/>
        </dgm:presLayoutVars>
      </dgm:prSet>
      <dgm:spPr/>
    </dgm:pt>
    <dgm:pt modelId="{F60DF0D4-026F-4525-948F-6A0E6EF78152}" type="pres">
      <dgm:prSet presAssocID="{531D1454-802A-43E6-96DB-DEF92F0A7922}" presName="sibTrans" presStyleLbl="sibTrans2D1" presStyleIdx="5" presStyleCnt="7"/>
      <dgm:spPr/>
    </dgm:pt>
    <dgm:pt modelId="{EC6571F4-77B2-4731-93AF-E557A5B05A14}" type="pres">
      <dgm:prSet presAssocID="{531D1454-802A-43E6-96DB-DEF92F0A7922}" presName="connectorText" presStyleLbl="sibTrans2D1" presStyleIdx="5" presStyleCnt="7"/>
      <dgm:spPr/>
    </dgm:pt>
    <dgm:pt modelId="{40E75458-E198-4DC5-B899-AE0D04EDAB82}" type="pres">
      <dgm:prSet presAssocID="{F8A51A9E-0584-4B93-8D92-207A2E4C84EE}" presName="node" presStyleLbl="node1" presStyleIdx="6" presStyleCnt="8" custLinFactY="-106926" custLinFactNeighborX="20798" custLinFactNeighborY="-200000">
        <dgm:presLayoutVars>
          <dgm:bulletEnabled val="1"/>
        </dgm:presLayoutVars>
      </dgm:prSet>
      <dgm:spPr/>
    </dgm:pt>
    <dgm:pt modelId="{A6A72AA2-6FE4-4D51-B7D1-97D92B725D74}" type="pres">
      <dgm:prSet presAssocID="{697288BB-4A19-41C3-B630-B15F4C6E5E60}" presName="sibTrans" presStyleLbl="sibTrans2D1" presStyleIdx="6" presStyleCnt="7"/>
      <dgm:spPr/>
    </dgm:pt>
    <dgm:pt modelId="{BB2BCA43-E238-4129-9454-4E25415ABFF5}" type="pres">
      <dgm:prSet presAssocID="{697288BB-4A19-41C3-B630-B15F4C6E5E60}" presName="connectorText" presStyleLbl="sibTrans2D1" presStyleIdx="6" presStyleCnt="7"/>
      <dgm:spPr/>
    </dgm:pt>
    <dgm:pt modelId="{1AC916C2-6614-4FA9-BF9F-73E2D3FCE056}" type="pres">
      <dgm:prSet presAssocID="{E1295E8A-C935-43B6-B724-C98A71881EA1}" presName="node" presStyleLbl="node1" presStyleIdx="7" presStyleCnt="8" custLinFactY="-106926" custLinFactNeighborX="20798" custLinFactNeighborY="-200000">
        <dgm:presLayoutVars>
          <dgm:bulletEnabled val="1"/>
        </dgm:presLayoutVars>
      </dgm:prSet>
      <dgm:spPr/>
    </dgm:pt>
  </dgm:ptLst>
  <dgm:cxnLst>
    <dgm:cxn modelId="{3FBBF589-1F88-4820-BB72-76803F7D3657}" type="presOf" srcId="{BDD5270E-0AAC-4489-8838-E74AB0C8DD78}" destId="{40C83E2F-9561-4A59-B55E-0657C34AB5AC}" srcOrd="0" destOrd="0" presId="urn:microsoft.com/office/officeart/2005/8/layout/process1"/>
    <dgm:cxn modelId="{09F4ACB3-A912-42AF-B4B4-270729E17CD3}" type="presOf" srcId="{02465868-5671-4171-BA6C-EF99751F2EA5}" destId="{DD731721-A6E9-42C7-95D8-329765BC27F0}" srcOrd="0" destOrd="0" presId="urn:microsoft.com/office/officeart/2005/8/layout/process1"/>
    <dgm:cxn modelId="{05E2FFEA-83FC-45E5-BB97-687EB67AEDC6}" type="presOf" srcId="{AF97D8E6-01C3-4023-B5CF-F6A57EC42FF5}" destId="{17E8211D-D9CD-422C-868B-529B5051A11D}" srcOrd="1" destOrd="0" presId="urn:microsoft.com/office/officeart/2005/8/layout/process1"/>
    <dgm:cxn modelId="{1085D19C-435F-49A8-9FA6-0091370AF330}" type="presOf" srcId="{E1295E8A-C935-43B6-B724-C98A71881EA1}" destId="{1AC916C2-6614-4FA9-BF9F-73E2D3FCE056}" srcOrd="0" destOrd="0" presId="urn:microsoft.com/office/officeart/2005/8/layout/process1"/>
    <dgm:cxn modelId="{F67D6EF7-90D6-414E-A801-12745FEAEBB6}" srcId="{371959C8-527A-469F-BBEA-1F5D3BA70C0E}" destId="{54F9EA34-18CD-4C39-96AF-9A7393DB6D6D}" srcOrd="5" destOrd="0" parTransId="{9EDB3DE8-7B47-43BE-A873-D4094DA45DF7}" sibTransId="{531D1454-802A-43E6-96DB-DEF92F0A7922}"/>
    <dgm:cxn modelId="{B3294B29-A02E-43AB-A722-D78A80520008}" srcId="{371959C8-527A-469F-BBEA-1F5D3BA70C0E}" destId="{245DD1EF-994F-492E-A494-4290A1B52DD5}" srcOrd="4" destOrd="0" parTransId="{844F5FAE-16D0-455F-A14F-A8D329015911}" sibTransId="{7B246FCA-943F-4CCD-87AF-09048A2D88D4}"/>
    <dgm:cxn modelId="{6A28DD55-704E-4129-AC61-CAA9AC12090F}" srcId="{371959C8-527A-469F-BBEA-1F5D3BA70C0E}" destId="{E1295E8A-C935-43B6-B724-C98A71881EA1}" srcOrd="7" destOrd="0" parTransId="{6E357538-4865-4341-92C3-DA35E788847E}" sibTransId="{FA5850B1-4933-4B87-AAAE-830E6E0D7DB8}"/>
    <dgm:cxn modelId="{19A9055F-1090-4B62-99B8-C22840365A7B}" type="presOf" srcId="{371959C8-527A-469F-BBEA-1F5D3BA70C0E}" destId="{0EABDE93-5460-4FA1-93A5-CFAA2D87097B}" srcOrd="0" destOrd="0" presId="urn:microsoft.com/office/officeart/2005/8/layout/process1"/>
    <dgm:cxn modelId="{E81BE193-D97B-4C49-BF11-A8DCD682ACA0}" type="presOf" srcId="{7B246FCA-943F-4CCD-87AF-09048A2D88D4}" destId="{DBDCD261-3061-459B-80D4-D42281994336}" srcOrd="1" destOrd="0" presId="urn:microsoft.com/office/officeart/2005/8/layout/process1"/>
    <dgm:cxn modelId="{8FDF4C67-52F2-4A0B-9C7C-13C2E2A7FEE6}" type="presOf" srcId="{DA80D970-3201-4598-889B-4A1F752759E4}" destId="{125BB3B9-5C68-49AD-B78F-F399B69B68DD}" srcOrd="0" destOrd="0" presId="urn:microsoft.com/office/officeart/2005/8/layout/process1"/>
    <dgm:cxn modelId="{46BD70F4-76BF-40E0-A1F2-F8F0E55D8B8E}" type="presOf" srcId="{AF97D8E6-01C3-4023-B5CF-F6A57EC42FF5}" destId="{9279C9EE-30C2-4716-9C72-916465A87DB1}" srcOrd="0" destOrd="0" presId="urn:microsoft.com/office/officeart/2005/8/layout/process1"/>
    <dgm:cxn modelId="{3D5712FE-D713-4F54-91D6-C00FB94A5454}" type="presOf" srcId="{697288BB-4A19-41C3-B630-B15F4C6E5E60}" destId="{A6A72AA2-6FE4-4D51-B7D1-97D92B725D74}" srcOrd="0" destOrd="0" presId="urn:microsoft.com/office/officeart/2005/8/layout/process1"/>
    <dgm:cxn modelId="{A4BF414E-ED81-4247-BF51-DCDC6469211D}" srcId="{371959C8-527A-469F-BBEA-1F5D3BA70C0E}" destId="{F8A51A9E-0584-4B93-8D92-207A2E4C84EE}" srcOrd="6" destOrd="0" parTransId="{203B395B-BED4-4B28-99D5-3A2FF7117E24}" sibTransId="{697288BB-4A19-41C3-B630-B15F4C6E5E60}"/>
    <dgm:cxn modelId="{64050417-B15B-44BC-9740-6B4916B54FA4}" type="presOf" srcId="{8B2DBF92-712C-49F8-8E91-3AAD90946056}" destId="{E9052011-8D98-4A5D-96DE-7E949A2160E8}" srcOrd="1" destOrd="0" presId="urn:microsoft.com/office/officeart/2005/8/layout/process1"/>
    <dgm:cxn modelId="{3BF08785-82CB-4F48-9FD9-37EFFEC1384E}" srcId="{371959C8-527A-469F-BBEA-1F5D3BA70C0E}" destId="{F434E9C7-4EC8-4FDE-8294-5318F7BA2B9E}" srcOrd="1" destOrd="0" parTransId="{2301E43B-B493-4514-B86E-8DA2EDADFFC6}" sibTransId="{8B2DBF92-712C-49F8-8E91-3AAD90946056}"/>
    <dgm:cxn modelId="{9A726BA1-2372-4C98-BC3F-BC84AD5EF027}" type="presOf" srcId="{54F9EA34-18CD-4C39-96AF-9A7393DB6D6D}" destId="{CE35CE31-BDF8-4DFF-A3BD-BABEB06537E9}" srcOrd="0" destOrd="0" presId="urn:microsoft.com/office/officeart/2005/8/layout/process1"/>
    <dgm:cxn modelId="{853BD64A-9572-4B59-AED8-7EE22E7B26F7}" srcId="{371959C8-527A-469F-BBEA-1F5D3BA70C0E}" destId="{DA80D970-3201-4598-889B-4A1F752759E4}" srcOrd="3" destOrd="0" parTransId="{6F21C6A8-4FBB-4AE6-B811-308EB7A7E471}" sibTransId="{AF97D8E6-01C3-4023-B5CF-F6A57EC42FF5}"/>
    <dgm:cxn modelId="{54A607F6-85CC-4B22-B3F3-C2E2AC8610AA}" type="presOf" srcId="{F2127D82-0E74-41E6-93F2-E2E83F585BE3}" destId="{CFD2F46B-9BC9-425D-80E5-942F26B2EAD7}" srcOrd="1" destOrd="0" presId="urn:microsoft.com/office/officeart/2005/8/layout/process1"/>
    <dgm:cxn modelId="{B34FCB6F-86D5-43C1-82AF-00E9EA207A56}" type="presOf" srcId="{F434E9C7-4EC8-4FDE-8294-5318F7BA2B9E}" destId="{D92010D5-AD03-42D2-BF05-EE73D96A04AA}" srcOrd="0" destOrd="0" presId="urn:microsoft.com/office/officeart/2005/8/layout/process1"/>
    <dgm:cxn modelId="{59469EC1-37CE-4706-B1E1-B342DA478A15}" type="presOf" srcId="{8B2DBF92-712C-49F8-8E91-3AAD90946056}" destId="{4D58DF7F-812A-4419-908B-B5023C06269A}" srcOrd="0" destOrd="0" presId="urn:microsoft.com/office/officeart/2005/8/layout/process1"/>
    <dgm:cxn modelId="{DCF1600F-AC46-4422-B561-95A21C22BE7A}" type="presOf" srcId="{531D1454-802A-43E6-96DB-DEF92F0A7922}" destId="{EC6571F4-77B2-4731-93AF-E557A5B05A14}" srcOrd="1" destOrd="0" presId="urn:microsoft.com/office/officeart/2005/8/layout/process1"/>
    <dgm:cxn modelId="{BC4A5DC0-2A50-4D10-A302-7DC9F54E3530}" type="presOf" srcId="{245DD1EF-994F-492E-A494-4290A1B52DD5}" destId="{5E3BA39B-7841-41A4-98E5-74EE09D5B698}" srcOrd="0" destOrd="0" presId="urn:microsoft.com/office/officeart/2005/8/layout/process1"/>
    <dgm:cxn modelId="{4F0D1470-E552-42C9-BAAC-81BCBA1C6F8D}" type="presOf" srcId="{7B246FCA-943F-4CCD-87AF-09048A2D88D4}" destId="{22CE5BA1-CA41-4F7E-8AB4-F2FF39B6782B}" srcOrd="0" destOrd="0" presId="urn:microsoft.com/office/officeart/2005/8/layout/process1"/>
    <dgm:cxn modelId="{7F6C6B97-C5F6-43EA-A09B-6FBE9EB27B3E}" type="presOf" srcId="{5FDD309D-3F12-44B2-AC1C-0564A2810BF3}" destId="{B9537238-275F-4338-9F7D-349EF09C0275}" srcOrd="1" destOrd="0" presId="urn:microsoft.com/office/officeart/2005/8/layout/process1"/>
    <dgm:cxn modelId="{594DDAA9-F829-4606-9CDA-D8E28E26C7A4}" type="presOf" srcId="{F8A51A9E-0584-4B93-8D92-207A2E4C84EE}" destId="{40E75458-E198-4DC5-B899-AE0D04EDAB82}" srcOrd="0" destOrd="0" presId="urn:microsoft.com/office/officeart/2005/8/layout/process1"/>
    <dgm:cxn modelId="{3CF64A6F-14DD-4E99-B5F4-313892A2063C}" type="presOf" srcId="{697288BB-4A19-41C3-B630-B15F4C6E5E60}" destId="{BB2BCA43-E238-4129-9454-4E25415ABFF5}" srcOrd="1" destOrd="0" presId="urn:microsoft.com/office/officeart/2005/8/layout/process1"/>
    <dgm:cxn modelId="{4D6CD495-64FB-4378-9A37-721FDE552717}" type="presOf" srcId="{5FDD309D-3F12-44B2-AC1C-0564A2810BF3}" destId="{4983C779-FC8A-42D1-858A-A74CA24A1308}" srcOrd="0" destOrd="0" presId="urn:microsoft.com/office/officeart/2005/8/layout/process1"/>
    <dgm:cxn modelId="{941C5269-A81C-4863-82DF-57E20504B502}" srcId="{371959C8-527A-469F-BBEA-1F5D3BA70C0E}" destId="{02465868-5671-4171-BA6C-EF99751F2EA5}" srcOrd="0" destOrd="0" parTransId="{C6EDF83F-5242-48DE-9636-35CC67B654BC}" sibTransId="{5FDD309D-3F12-44B2-AC1C-0564A2810BF3}"/>
    <dgm:cxn modelId="{84565E82-9677-4704-B1FC-322EA45BD19B}" type="presOf" srcId="{531D1454-802A-43E6-96DB-DEF92F0A7922}" destId="{F60DF0D4-026F-4525-948F-6A0E6EF78152}" srcOrd="0" destOrd="0" presId="urn:microsoft.com/office/officeart/2005/8/layout/process1"/>
    <dgm:cxn modelId="{6C920583-70B6-4D52-805F-0F5949A0C7A7}" srcId="{371959C8-527A-469F-BBEA-1F5D3BA70C0E}" destId="{BDD5270E-0AAC-4489-8838-E74AB0C8DD78}" srcOrd="2" destOrd="0" parTransId="{41434486-1AAF-4B9D-82FC-EA6923C3C5EB}" sibTransId="{F2127D82-0E74-41E6-93F2-E2E83F585BE3}"/>
    <dgm:cxn modelId="{04EC4BB0-13B6-45EC-9B24-3FF6D64E3D3B}" type="presOf" srcId="{F2127D82-0E74-41E6-93F2-E2E83F585BE3}" destId="{3981E9A7-A71C-4298-9A5C-88016258E83B}" srcOrd="0" destOrd="0" presId="urn:microsoft.com/office/officeart/2005/8/layout/process1"/>
    <dgm:cxn modelId="{BDB924AD-20E1-4AC5-B458-6DDD68E3CDB6}" type="presParOf" srcId="{0EABDE93-5460-4FA1-93A5-CFAA2D87097B}" destId="{DD731721-A6E9-42C7-95D8-329765BC27F0}" srcOrd="0" destOrd="0" presId="urn:microsoft.com/office/officeart/2005/8/layout/process1"/>
    <dgm:cxn modelId="{BB822E00-540D-48ED-AAB9-EAFDEEF4D65F}" type="presParOf" srcId="{0EABDE93-5460-4FA1-93A5-CFAA2D87097B}" destId="{4983C779-FC8A-42D1-858A-A74CA24A1308}" srcOrd="1" destOrd="0" presId="urn:microsoft.com/office/officeart/2005/8/layout/process1"/>
    <dgm:cxn modelId="{C8151E92-EA65-41EB-A8C6-DDDB475B12EC}" type="presParOf" srcId="{4983C779-FC8A-42D1-858A-A74CA24A1308}" destId="{B9537238-275F-4338-9F7D-349EF09C0275}" srcOrd="0" destOrd="0" presId="urn:microsoft.com/office/officeart/2005/8/layout/process1"/>
    <dgm:cxn modelId="{BFB67246-C27A-4207-8B4B-1F13CECD39C3}" type="presParOf" srcId="{0EABDE93-5460-4FA1-93A5-CFAA2D87097B}" destId="{D92010D5-AD03-42D2-BF05-EE73D96A04AA}" srcOrd="2" destOrd="0" presId="urn:microsoft.com/office/officeart/2005/8/layout/process1"/>
    <dgm:cxn modelId="{7C8730BC-5387-4A30-9156-BF3013EC9BF4}" type="presParOf" srcId="{0EABDE93-5460-4FA1-93A5-CFAA2D87097B}" destId="{4D58DF7F-812A-4419-908B-B5023C06269A}" srcOrd="3" destOrd="0" presId="urn:microsoft.com/office/officeart/2005/8/layout/process1"/>
    <dgm:cxn modelId="{2C66E65C-CE4C-4F46-BD70-1AAE5C9D40AC}" type="presParOf" srcId="{4D58DF7F-812A-4419-908B-B5023C06269A}" destId="{E9052011-8D98-4A5D-96DE-7E949A2160E8}" srcOrd="0" destOrd="0" presId="urn:microsoft.com/office/officeart/2005/8/layout/process1"/>
    <dgm:cxn modelId="{7E223B3C-F037-491E-92F0-EDFED2139DA3}" type="presParOf" srcId="{0EABDE93-5460-4FA1-93A5-CFAA2D87097B}" destId="{40C83E2F-9561-4A59-B55E-0657C34AB5AC}" srcOrd="4" destOrd="0" presId="urn:microsoft.com/office/officeart/2005/8/layout/process1"/>
    <dgm:cxn modelId="{161599D3-A883-494F-A169-2CE5B9575D91}" type="presParOf" srcId="{0EABDE93-5460-4FA1-93A5-CFAA2D87097B}" destId="{3981E9A7-A71C-4298-9A5C-88016258E83B}" srcOrd="5" destOrd="0" presId="urn:microsoft.com/office/officeart/2005/8/layout/process1"/>
    <dgm:cxn modelId="{40ABB3A5-55BA-47DE-AB19-220FAEF2EB01}" type="presParOf" srcId="{3981E9A7-A71C-4298-9A5C-88016258E83B}" destId="{CFD2F46B-9BC9-425D-80E5-942F26B2EAD7}" srcOrd="0" destOrd="0" presId="urn:microsoft.com/office/officeart/2005/8/layout/process1"/>
    <dgm:cxn modelId="{D92C921B-C53B-4BE2-8E16-FDDBC64B7B85}" type="presParOf" srcId="{0EABDE93-5460-4FA1-93A5-CFAA2D87097B}" destId="{125BB3B9-5C68-49AD-B78F-F399B69B68DD}" srcOrd="6" destOrd="0" presId="urn:microsoft.com/office/officeart/2005/8/layout/process1"/>
    <dgm:cxn modelId="{C41F8EAC-E159-4F58-B8A3-B332C4E4F9DB}" type="presParOf" srcId="{0EABDE93-5460-4FA1-93A5-CFAA2D87097B}" destId="{9279C9EE-30C2-4716-9C72-916465A87DB1}" srcOrd="7" destOrd="0" presId="urn:microsoft.com/office/officeart/2005/8/layout/process1"/>
    <dgm:cxn modelId="{5C631C1E-05C3-4EF3-8940-7625348EDD3A}" type="presParOf" srcId="{9279C9EE-30C2-4716-9C72-916465A87DB1}" destId="{17E8211D-D9CD-422C-868B-529B5051A11D}" srcOrd="0" destOrd="0" presId="urn:microsoft.com/office/officeart/2005/8/layout/process1"/>
    <dgm:cxn modelId="{05AA7DE3-2A54-4F81-B688-C2A652CA1981}" type="presParOf" srcId="{0EABDE93-5460-4FA1-93A5-CFAA2D87097B}" destId="{5E3BA39B-7841-41A4-98E5-74EE09D5B698}" srcOrd="8" destOrd="0" presId="urn:microsoft.com/office/officeart/2005/8/layout/process1"/>
    <dgm:cxn modelId="{3F59887A-5D70-4D03-B0A5-5BA6968871EE}" type="presParOf" srcId="{0EABDE93-5460-4FA1-93A5-CFAA2D87097B}" destId="{22CE5BA1-CA41-4F7E-8AB4-F2FF39B6782B}" srcOrd="9" destOrd="0" presId="urn:microsoft.com/office/officeart/2005/8/layout/process1"/>
    <dgm:cxn modelId="{F15B883B-4209-4809-9A1A-21703ED94F07}" type="presParOf" srcId="{22CE5BA1-CA41-4F7E-8AB4-F2FF39B6782B}" destId="{DBDCD261-3061-459B-80D4-D42281994336}" srcOrd="0" destOrd="0" presId="urn:microsoft.com/office/officeart/2005/8/layout/process1"/>
    <dgm:cxn modelId="{FF5614D9-B806-4973-9AE9-14E3C67A2166}" type="presParOf" srcId="{0EABDE93-5460-4FA1-93A5-CFAA2D87097B}" destId="{CE35CE31-BDF8-4DFF-A3BD-BABEB06537E9}" srcOrd="10" destOrd="0" presId="urn:microsoft.com/office/officeart/2005/8/layout/process1"/>
    <dgm:cxn modelId="{34873AA1-46E2-431C-8BF2-71F55AB5D48B}" type="presParOf" srcId="{0EABDE93-5460-4FA1-93A5-CFAA2D87097B}" destId="{F60DF0D4-026F-4525-948F-6A0E6EF78152}" srcOrd="11" destOrd="0" presId="urn:microsoft.com/office/officeart/2005/8/layout/process1"/>
    <dgm:cxn modelId="{9B6E5321-482C-415E-A5CB-5BCAE89002AA}" type="presParOf" srcId="{F60DF0D4-026F-4525-948F-6A0E6EF78152}" destId="{EC6571F4-77B2-4731-93AF-E557A5B05A14}" srcOrd="0" destOrd="0" presId="urn:microsoft.com/office/officeart/2005/8/layout/process1"/>
    <dgm:cxn modelId="{AF3BFD10-E0DA-4287-9FCF-8CA962115D2D}" type="presParOf" srcId="{0EABDE93-5460-4FA1-93A5-CFAA2D87097B}" destId="{40E75458-E198-4DC5-B899-AE0D04EDAB82}" srcOrd="12" destOrd="0" presId="urn:microsoft.com/office/officeart/2005/8/layout/process1"/>
    <dgm:cxn modelId="{B040FEE5-38EB-4960-BCE2-6E4217DF6673}" type="presParOf" srcId="{0EABDE93-5460-4FA1-93A5-CFAA2D87097B}" destId="{A6A72AA2-6FE4-4D51-B7D1-97D92B725D74}" srcOrd="13" destOrd="0" presId="urn:microsoft.com/office/officeart/2005/8/layout/process1"/>
    <dgm:cxn modelId="{63F04EB8-13DD-4F29-8033-DAAA4D5611D9}" type="presParOf" srcId="{A6A72AA2-6FE4-4D51-B7D1-97D92B725D74}" destId="{BB2BCA43-E238-4129-9454-4E25415ABFF5}" srcOrd="0" destOrd="0" presId="urn:microsoft.com/office/officeart/2005/8/layout/process1"/>
    <dgm:cxn modelId="{596D4899-C74B-44FE-8DBC-9DAE4D337B8F}" type="presParOf" srcId="{0EABDE93-5460-4FA1-93A5-CFAA2D87097B}" destId="{1AC916C2-6614-4FA9-BF9F-73E2D3FCE056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31721-A6E9-42C7-95D8-329765BC27F0}">
      <dsp:nvSpPr>
        <dsp:cNvPr id="0" name=""/>
        <dsp:cNvSpPr/>
      </dsp:nvSpPr>
      <dsp:spPr>
        <a:xfrm>
          <a:off x="67732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Проблемы написания</a:t>
          </a:r>
          <a:endParaRPr lang="ru-RU" sz="900" kern="1200" dirty="0"/>
        </a:p>
      </dsp:txBody>
      <dsp:txXfrm>
        <a:off x="81431" y="1427311"/>
        <a:ext cx="752155" cy="440334"/>
      </dsp:txXfrm>
    </dsp:sp>
    <dsp:sp modelId="{4983C779-FC8A-42D1-858A-A74CA24A1308}">
      <dsp:nvSpPr>
        <dsp:cNvPr id="0" name=""/>
        <dsp:cNvSpPr/>
      </dsp:nvSpPr>
      <dsp:spPr>
        <a:xfrm>
          <a:off x="925240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925240" y="1589480"/>
        <a:ext cx="115686" cy="115997"/>
      </dsp:txXfrm>
    </dsp:sp>
    <dsp:sp modelId="{D92010D5-AD03-42D2-BF05-EE73D96A04AA}">
      <dsp:nvSpPr>
        <dsp:cNvPr id="0" name=""/>
        <dsp:cNvSpPr/>
      </dsp:nvSpPr>
      <dsp:spPr>
        <a:xfrm>
          <a:off x="1159106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Особенности решения</a:t>
          </a:r>
          <a:endParaRPr lang="ru-RU" sz="900" kern="1200" dirty="0"/>
        </a:p>
      </dsp:txBody>
      <dsp:txXfrm>
        <a:off x="1172805" y="1427311"/>
        <a:ext cx="752155" cy="440334"/>
      </dsp:txXfrm>
    </dsp:sp>
    <dsp:sp modelId="{4D58DF7F-812A-4419-908B-B5023C06269A}">
      <dsp:nvSpPr>
        <dsp:cNvPr id="0" name=""/>
        <dsp:cNvSpPr/>
      </dsp:nvSpPr>
      <dsp:spPr>
        <a:xfrm>
          <a:off x="2016615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016615" y="1589480"/>
        <a:ext cx="115686" cy="115997"/>
      </dsp:txXfrm>
    </dsp:sp>
    <dsp:sp modelId="{40C83E2F-9561-4A59-B55E-0657C34AB5AC}">
      <dsp:nvSpPr>
        <dsp:cNvPr id="0" name=""/>
        <dsp:cNvSpPr/>
      </dsp:nvSpPr>
      <dsp:spPr>
        <a:xfrm>
          <a:off x="2250481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Трудности написания</a:t>
          </a:r>
          <a:endParaRPr lang="ru-RU" sz="900" kern="1200" dirty="0"/>
        </a:p>
      </dsp:txBody>
      <dsp:txXfrm>
        <a:off x="2264180" y="1427311"/>
        <a:ext cx="752155" cy="440334"/>
      </dsp:txXfrm>
    </dsp:sp>
    <dsp:sp modelId="{3981E9A7-A71C-4298-9A5C-88016258E83B}">
      <dsp:nvSpPr>
        <dsp:cNvPr id="0" name=""/>
        <dsp:cNvSpPr/>
      </dsp:nvSpPr>
      <dsp:spPr>
        <a:xfrm>
          <a:off x="3107990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107990" y="1589480"/>
        <a:ext cx="115686" cy="115997"/>
      </dsp:txXfrm>
    </dsp:sp>
    <dsp:sp modelId="{125BB3B9-5C68-49AD-B78F-F399B69B68DD}">
      <dsp:nvSpPr>
        <dsp:cNvPr id="0" name=""/>
        <dsp:cNvSpPr/>
      </dsp:nvSpPr>
      <dsp:spPr>
        <a:xfrm>
          <a:off x="3341856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Что он представляет</a:t>
          </a:r>
          <a:endParaRPr lang="ru-RU" sz="900" kern="1200" dirty="0"/>
        </a:p>
      </dsp:txBody>
      <dsp:txXfrm>
        <a:off x="3355555" y="1427311"/>
        <a:ext cx="752155" cy="440334"/>
      </dsp:txXfrm>
    </dsp:sp>
    <dsp:sp modelId="{9279C9EE-30C2-4716-9C72-916465A87DB1}">
      <dsp:nvSpPr>
        <dsp:cNvPr id="0" name=""/>
        <dsp:cNvSpPr/>
      </dsp:nvSpPr>
      <dsp:spPr>
        <a:xfrm>
          <a:off x="4199365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199365" y="1589480"/>
        <a:ext cx="115686" cy="115997"/>
      </dsp:txXfrm>
    </dsp:sp>
    <dsp:sp modelId="{5E3BA39B-7841-41A4-98E5-74EE09D5B698}">
      <dsp:nvSpPr>
        <dsp:cNvPr id="0" name=""/>
        <dsp:cNvSpPr/>
      </dsp:nvSpPr>
      <dsp:spPr>
        <a:xfrm>
          <a:off x="4433231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Деление на группы</a:t>
          </a:r>
          <a:endParaRPr lang="ru-RU" sz="900" kern="1200" dirty="0"/>
        </a:p>
      </dsp:txBody>
      <dsp:txXfrm>
        <a:off x="4446930" y="1427311"/>
        <a:ext cx="752155" cy="440334"/>
      </dsp:txXfrm>
    </dsp:sp>
    <dsp:sp modelId="{22CE5BA1-CA41-4F7E-8AB4-F2FF39B6782B}">
      <dsp:nvSpPr>
        <dsp:cNvPr id="0" name=""/>
        <dsp:cNvSpPr/>
      </dsp:nvSpPr>
      <dsp:spPr>
        <a:xfrm>
          <a:off x="5290740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290740" y="1589480"/>
        <a:ext cx="115686" cy="115997"/>
      </dsp:txXfrm>
    </dsp:sp>
    <dsp:sp modelId="{CE35CE31-BDF8-4DFF-A3BD-BABEB06537E9}">
      <dsp:nvSpPr>
        <dsp:cNvPr id="0" name=""/>
        <dsp:cNvSpPr/>
      </dsp:nvSpPr>
      <dsp:spPr>
        <a:xfrm>
          <a:off x="5524606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Формы</a:t>
          </a:r>
          <a:endParaRPr lang="ru-RU" sz="900" kern="1200" dirty="0"/>
        </a:p>
      </dsp:txBody>
      <dsp:txXfrm>
        <a:off x="5538305" y="1427311"/>
        <a:ext cx="752155" cy="440334"/>
      </dsp:txXfrm>
    </dsp:sp>
    <dsp:sp modelId="{F60DF0D4-026F-4525-948F-6A0E6EF78152}">
      <dsp:nvSpPr>
        <dsp:cNvPr id="0" name=""/>
        <dsp:cNvSpPr/>
      </dsp:nvSpPr>
      <dsp:spPr>
        <a:xfrm>
          <a:off x="6382114" y="1550814"/>
          <a:ext cx="165265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6382114" y="1589480"/>
        <a:ext cx="115686" cy="115997"/>
      </dsp:txXfrm>
    </dsp:sp>
    <dsp:sp modelId="{40E75458-E198-4DC5-B899-AE0D04EDAB82}">
      <dsp:nvSpPr>
        <dsp:cNvPr id="0" name=""/>
        <dsp:cNvSpPr/>
      </dsp:nvSpPr>
      <dsp:spPr>
        <a:xfrm>
          <a:off x="6615980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Этапы</a:t>
          </a:r>
          <a:endParaRPr lang="ru-RU" sz="900" kern="1200" dirty="0"/>
        </a:p>
      </dsp:txBody>
      <dsp:txXfrm>
        <a:off x="6629679" y="1427311"/>
        <a:ext cx="752155" cy="440334"/>
      </dsp:txXfrm>
    </dsp:sp>
    <dsp:sp modelId="{A6A72AA2-6FE4-4D51-B7D1-97D92B725D74}">
      <dsp:nvSpPr>
        <dsp:cNvPr id="0" name=""/>
        <dsp:cNvSpPr/>
      </dsp:nvSpPr>
      <dsp:spPr>
        <a:xfrm>
          <a:off x="7457996" y="1550814"/>
          <a:ext cx="132419" cy="1933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7457996" y="1589480"/>
        <a:ext cx="92693" cy="115997"/>
      </dsp:txXfrm>
    </dsp:sp>
    <dsp:sp modelId="{1AC916C2-6614-4FA9-BF9F-73E2D3FCE056}">
      <dsp:nvSpPr>
        <dsp:cNvPr id="0" name=""/>
        <dsp:cNvSpPr/>
      </dsp:nvSpPr>
      <dsp:spPr>
        <a:xfrm>
          <a:off x="7645382" y="1413612"/>
          <a:ext cx="779553" cy="467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hlinkClick xmlns:r="http://schemas.openxmlformats.org/officeDocument/2006/relationships" r:id="" action="ppaction://hlinksldjump"/>
            </a:rPr>
            <a:t>Этапы</a:t>
          </a:r>
          <a:endParaRPr lang="ru-RU" sz="900" kern="1200" dirty="0"/>
        </a:p>
      </dsp:txBody>
      <dsp:txXfrm>
        <a:off x="7659081" y="1427311"/>
        <a:ext cx="752155" cy="440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5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1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6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1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5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2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3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slide" Target="slide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0%D1%84%D0%B8%D1%87%D0%B5%D1%81%D0%BA%D0%B8%D0%B9_%D0%B8%D0%BD%D1%82%D0%B5%D1%80%D1%84%D0%B5%D0%B9%D1%81_%D0%BF%D0%BE%D0%BB%D1%8C%D0%B7%D0%BE%D0%B2%D0%B0%D1%82%D0%B5%D0%BB%D1%8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1456" y="-171400"/>
            <a:ext cx="9165456" cy="7029400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800" y="2420888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5517231"/>
            <a:ext cx="3228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Выполнили</a:t>
            </a:r>
            <a:r>
              <a:rPr lang="ru-RU" dirty="0" smtClean="0"/>
              <a:t>: Торопов Максим, </a:t>
            </a:r>
          </a:p>
          <a:p>
            <a:r>
              <a:rPr lang="ru-RU" dirty="0" err="1" smtClean="0"/>
              <a:t>Сурмин</a:t>
            </a:r>
            <a:r>
              <a:rPr lang="ru-RU" dirty="0" smtClean="0"/>
              <a:t> Артем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695297" y="6519827"/>
            <a:ext cx="173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Нижний Новгород 2013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7083" y="6828"/>
            <a:ext cx="6248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solidFill>
                  <a:schemeClr val="bg1"/>
                </a:solidFill>
              </a:rPr>
              <a:t>Нижегородский государственный педагогический университет</a:t>
            </a:r>
            <a:r>
              <a:rPr lang="ru-RU" sz="1200" dirty="0">
                <a:solidFill>
                  <a:schemeClr val="bg1"/>
                </a:solidFill>
              </a:rPr>
              <a:t> имени </a:t>
            </a:r>
            <a:r>
              <a:rPr lang="ru-RU" sz="1200" dirty="0" err="1">
                <a:solidFill>
                  <a:schemeClr val="bg1"/>
                </a:solidFill>
              </a:rPr>
              <a:t>Козьмы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i="1" dirty="0">
                <a:solidFill>
                  <a:schemeClr val="bg1"/>
                </a:solidFill>
              </a:rPr>
              <a:t>Минина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80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Конец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07676603"/>
              </p:ext>
            </p:extLst>
          </p:nvPr>
        </p:nvGraphicFramePr>
        <p:xfrm>
          <a:off x="251520" y="260648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94221440"/>
              </p:ext>
            </p:extLst>
          </p:nvPr>
        </p:nvGraphicFramePr>
        <p:xfrm>
          <a:off x="323528" y="-836"/>
          <a:ext cx="8424936" cy="616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48" y="2316822"/>
            <a:ext cx="3936504" cy="3282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887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Проблемы написания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7776864" cy="16561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В чём заключаются основные проблемы </a:t>
            </a:r>
            <a:r>
              <a:rPr lang="ru-RU" sz="1800" b="1" dirty="0" smtClean="0">
                <a:solidFill>
                  <a:schemeClr val="bg1"/>
                </a:solidFill>
              </a:rPr>
              <a:t>написания программ в </a:t>
            </a:r>
            <a:r>
              <a:rPr lang="en-US" sz="1800" b="1" dirty="0" smtClean="0">
                <a:solidFill>
                  <a:schemeClr val="bg1"/>
                </a:solidFill>
              </a:rPr>
              <a:t>Delphi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Особенности решения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Трудности написания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Что он представляет?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77" y="2619146"/>
            <a:ext cx="4545843" cy="32379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24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19442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>
                <a:solidFill>
                  <a:schemeClr val="bg1"/>
                </a:solidFill>
              </a:rPr>
              <a:t> </a:t>
            </a:r>
            <a:r>
              <a:rPr lang="ru-RU" sz="1800" dirty="0">
                <a:solidFill>
                  <a:schemeClr val="bg1"/>
                </a:solidFill>
              </a:rPr>
              <a:t>Довольно часто при написании программ необходимо решать арифметические задачи разного уровня. Объектно-ориентированные языки программирования позволяют реализовать практически любую математическую задачу. Рассмотрим основные принципы решения данной проблемы. Для этого необходимо использовать не числа, как в математике, а переменные – символы, которые будут обозначать цифры в «общем» виде.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решения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909" y="2852936"/>
            <a:ext cx="2732182" cy="3083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588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19442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   Почему именно </a:t>
            </a:r>
            <a:r>
              <a:rPr lang="ru-RU" sz="1800" b="1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? В </a:t>
            </a:r>
            <a:r>
              <a:rPr lang="ru-RU" sz="1800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сделать первый шаг очень просто, она интуитивно понятна. Конечно, небольшому числу разработчиков по долгу службы нужны глубокие специфические знания, которые приходят со временем. А </a:t>
            </a:r>
            <a:r>
              <a:rPr lang="ru-RU" sz="1800" b="1" dirty="0" smtClean="0">
                <a:solidFill>
                  <a:schemeClr val="bg1"/>
                </a:solidFill>
              </a:rPr>
              <a:t>начинающим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позволяет начать создавать программы сразу, не углубляясь в изучение внутренностей операционной системы, и даже собственной среды разработки. Поэтому программист может сразу сосредоточиться на логике работы будущей программы.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   </a:t>
            </a:r>
            <a:r>
              <a:rPr lang="ru-RU" sz="1800" b="1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- прекрасная система визуального объектно-ориентированного проектирования, одинаково радующая и новичков в программировании, и профессионалов. </a:t>
            </a:r>
            <a:r>
              <a:rPr lang="ru-RU" sz="1800" b="1" dirty="0" smtClean="0">
                <a:solidFill>
                  <a:schemeClr val="bg1"/>
                </a:solidFill>
              </a:rPr>
              <a:t>Начинающим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позволяет сразу, с небольшими затратами времени и сил создавать прикладные программы, которые внешне неотличимы от программ, созданных профессионалами. А для опытного программиста </a:t>
            </a:r>
            <a:r>
              <a:rPr lang="ru-RU" sz="1800" b="1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открывает неограниченные возможности для создания сколь угодно сложных программ любого типа, в том числе, распределённых приложений, работающих с любыми базами данных.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Трудности написания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19442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dirty="0" err="1" smtClean="0">
                <a:solidFill>
                  <a:schemeClr val="bg1"/>
                </a:solidFill>
              </a:rPr>
              <a:t>Borland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представляет собой средство разработки приложений для </a:t>
            </a:r>
            <a:r>
              <a:rPr lang="ru-RU" sz="1800" b="1" dirty="0" err="1" smtClean="0">
                <a:solidFill>
                  <a:schemeClr val="bg1"/>
                </a:solidFill>
              </a:rPr>
              <a:t>Microsoft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Windows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b="1" dirty="0" err="1" smtClean="0">
                <a:solidFill>
                  <a:schemeClr val="bg1"/>
                </a:solidFill>
              </a:rPr>
              <a:t>Delphi</a:t>
            </a:r>
            <a:r>
              <a:rPr lang="ru-RU" sz="1800" dirty="0" smtClean="0">
                <a:solidFill>
                  <a:schemeClr val="bg1"/>
                </a:solidFill>
              </a:rPr>
              <a:t> является мощным и простым в использовании инструментом для создания автономных программ, обладающих графическим интерфейсом (</a:t>
            </a:r>
            <a:r>
              <a:rPr lang="ru-RU" sz="1800" dirty="0" smtClean="0">
                <a:solidFill>
                  <a:schemeClr val="bg1"/>
                </a:solidFill>
                <a:hlinkClick r:id="rId3" tooltip="графический интерфейс пользователя"/>
              </a:rPr>
              <a:t>GUI</a:t>
            </a:r>
            <a:r>
              <a:rPr lang="ru-RU" sz="1800" dirty="0" smtClean="0">
                <a:solidFill>
                  <a:schemeClr val="bg1"/>
                </a:solidFill>
              </a:rPr>
              <a:t>), или 32-битных консольных приложений (программ, которые не имеют графического интерфейса).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  В сочетании с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Borland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Kylix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программисты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Delphi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могут создавать из одного исходного текста приложения и для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Windows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для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Linux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и это открывает новые возможности и увеличивает потенциальную отдачу от усилий, вложенных в изучение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Delphi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В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Delphi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используется кросс-платформенная библиотека компонентов CLX и визуальные дизайнеры для создания высокопроизводительных приложений для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Windows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которые повторной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компиляцей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можно легко превратить в приложения для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Linux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/>
              <a:t>   </a:t>
            </a:r>
            <a:r>
              <a:rPr lang="ru-RU" sz="1800" dirty="0" err="1" smtClean="0"/>
              <a:t>Delphi</a:t>
            </a:r>
            <a:r>
              <a:rPr lang="ru-RU" sz="1800" dirty="0" smtClean="0"/>
              <a:t> является первым языком программирования, обладающим простой в использовании средой для быстрой разработки приложений, разрушающей барьеры между языками высокого уровня, и языками, на низком уровне разговаривающими с системой на языке битов и байтов.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он представляет?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Деление на группы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385575"/>
              </p:ext>
            </p:extLst>
          </p:nvPr>
        </p:nvGraphicFramePr>
        <p:xfrm>
          <a:off x="395536" y="1124744"/>
          <a:ext cx="8136904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722634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 marL="71121" marR="71121"/>
                </a:tc>
              </a:tr>
              <a:tr h="1247287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влияют внешние и внутренние факторы развития личности?</a:t>
                      </a:r>
                      <a:endParaRPr lang="ru-RU" dirty="0"/>
                    </a:p>
                  </a:txBody>
                  <a:tcPr marL="71121" marR="71121"/>
                </a:tc>
              </a:tr>
              <a:tr h="1247287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Какое значение имеет воспитание личности?</a:t>
                      </a:r>
                      <a:endParaRPr lang="ru-RU" dirty="0"/>
                    </a:p>
                  </a:txBody>
                  <a:tcPr marL="71121" marR="71121"/>
                </a:tc>
              </a:tr>
              <a:tr h="1247287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 marL="71121" marR="711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Какая роль активности самой личности в собственном развитии?</a:t>
                      </a:r>
                      <a:endParaRPr lang="ru-RU" dirty="0"/>
                    </a:p>
                  </a:txBody>
                  <a:tcPr marL="71121" marR="711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 представления результатов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6400800" cy="24482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Презентация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Публикации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Вики статьи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Блоги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Ленты времени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Ментальные карты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Документы совместного редактирования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006" y="1784226"/>
            <a:ext cx="28575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88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60648"/>
            <a:ext cx="8640960" cy="5904656"/>
          </a:xfrm>
          <a:prstGeom prst="rect">
            <a:avLst/>
          </a:prstGeom>
          <a:gradFill>
            <a:gsLst>
              <a:gs pos="0">
                <a:schemeClr val="tx2">
                  <a:alpha val="90000"/>
                </a:schemeClr>
              </a:gs>
              <a:gs pos="100000">
                <a:schemeClr val="bg1">
                  <a:alpha val="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2352"/>
            <a:ext cx="849694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Этапы работы над проектом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4906362" y="6381328"/>
            <a:ext cx="288032" cy="288032"/>
          </a:xfrm>
          <a:prstGeom prst="actionButtonForwardNex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927376" y="6381328"/>
            <a:ext cx="288032" cy="288032"/>
          </a:xfrm>
          <a:prstGeom prst="actionButtonBackPrevious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4355976" y="6309320"/>
            <a:ext cx="432048" cy="432048"/>
          </a:xfrm>
          <a:prstGeom prst="actionButtonHome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2372" y="908721"/>
            <a:ext cx="8219256" cy="208823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Первая неделя-представление проекта, деление на группы, составление планов работы в группах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Вторая неделя–сбор и анализ документов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Третья неделя-оформление результатов, самооценка и взаимооценка выполненого исследования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bg1"/>
                </a:solidFill>
              </a:rPr>
              <a:t>Четвертая неделя-защита проекта подведение итогов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576" y="2996952"/>
            <a:ext cx="3628848" cy="2744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03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190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</vt:lpstr>
      <vt:lpstr>Содержание</vt:lpstr>
      <vt:lpstr>Проблемы написания</vt:lpstr>
      <vt:lpstr>Особенности решения</vt:lpstr>
      <vt:lpstr>Трудности написания</vt:lpstr>
      <vt:lpstr>Что он представляет?</vt:lpstr>
      <vt:lpstr>Деление на группы</vt:lpstr>
      <vt:lpstr>Формы представления результатов</vt:lpstr>
      <vt:lpstr>Этапы работы над проектом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</dc:title>
  <dc:creator>Александр</dc:creator>
  <cp:lastModifiedBy>User</cp:lastModifiedBy>
  <cp:revision>32</cp:revision>
  <dcterms:created xsi:type="dcterms:W3CDTF">2013-03-19T05:56:19Z</dcterms:created>
  <dcterms:modified xsi:type="dcterms:W3CDTF">2013-04-16T08:22:23Z</dcterms:modified>
</cp:coreProperties>
</file>