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B1873-D454-44CF-B9AB-B91D44D5B73E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57BAD-701F-43AE-AFAA-750B06BB75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37C094-B2B6-4AB8-AF13-E2451A8DFF3A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DB3713-86EF-49DA-9A0B-C52B308595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C094-B2B6-4AB8-AF13-E2451A8DFF3A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713-86EF-49DA-9A0B-C52B30859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C094-B2B6-4AB8-AF13-E2451A8DFF3A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713-86EF-49DA-9A0B-C52B30859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37C094-B2B6-4AB8-AF13-E2451A8DFF3A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DB3713-86EF-49DA-9A0B-C52B308595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37C094-B2B6-4AB8-AF13-E2451A8DFF3A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DB3713-86EF-49DA-9A0B-C52B308595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C094-B2B6-4AB8-AF13-E2451A8DFF3A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713-86EF-49DA-9A0B-C52B3085955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C094-B2B6-4AB8-AF13-E2451A8DFF3A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713-86EF-49DA-9A0B-C52B3085955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37C094-B2B6-4AB8-AF13-E2451A8DFF3A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DB3713-86EF-49DA-9A0B-C52B308595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C094-B2B6-4AB8-AF13-E2451A8DFF3A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713-86EF-49DA-9A0B-C52B308595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37C094-B2B6-4AB8-AF13-E2451A8DFF3A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DB3713-86EF-49DA-9A0B-C52B3085955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37C094-B2B6-4AB8-AF13-E2451A8DFF3A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DB3713-86EF-49DA-9A0B-C52B3085955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37C094-B2B6-4AB8-AF13-E2451A8DFF3A}" type="datetimeFigureOut">
              <a:rPr lang="ru-RU" smtClean="0"/>
              <a:t>08.10.2012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DB3713-86EF-49DA-9A0B-C52B308595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Осень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лако 5">
            <a:hlinkClick r:id="rId2" action="ppaction://hlinksldjump"/>
          </p:cNvPr>
          <p:cNvSpPr/>
          <p:nvPr/>
        </p:nvSpPr>
        <p:spPr>
          <a:xfrm>
            <a:off x="2987824" y="2564904"/>
            <a:ext cx="2952328" cy="1584176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Рисунки</a:t>
            </a:r>
            <a:endParaRPr lang="ru-RU" sz="2000" dirty="0"/>
          </a:p>
        </p:txBody>
      </p:sp>
      <p:sp>
        <p:nvSpPr>
          <p:cNvPr id="7" name="Месяц 6"/>
          <p:cNvSpPr/>
          <p:nvPr/>
        </p:nvSpPr>
        <p:spPr>
          <a:xfrm>
            <a:off x="1475656" y="3140968"/>
            <a:ext cx="1224136" cy="1800200"/>
          </a:xfrm>
          <a:prstGeom prst="moo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hlinkClick r:id="rId3" action="ppaction://hlinksldjump"/>
              </a:rPr>
              <a:t>Текст</a:t>
            </a:r>
            <a:endParaRPr lang="ru-RU" sz="1400" i="1" dirty="0"/>
          </a:p>
        </p:txBody>
      </p:sp>
      <p:sp>
        <p:nvSpPr>
          <p:cNvPr id="8" name="Сердце 7">
            <a:hlinkClick r:id="rId4" action="ppaction://hlinksldjump"/>
          </p:cNvPr>
          <p:cNvSpPr/>
          <p:nvPr/>
        </p:nvSpPr>
        <p:spPr>
          <a:xfrm>
            <a:off x="5796136" y="5085184"/>
            <a:ext cx="1584176" cy="1080120"/>
          </a:xfrm>
          <a:prstGeom prst="hear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Таблицы и диаграммы</a:t>
            </a:r>
            <a:endParaRPr lang="ru-RU" sz="1000" dirty="0"/>
          </a:p>
        </p:txBody>
      </p:sp>
      <p:sp>
        <p:nvSpPr>
          <p:cNvPr id="9" name="Молния 8">
            <a:hlinkClick r:id="rId5" action="ppaction://hlinksldjump"/>
          </p:cNvPr>
          <p:cNvSpPr/>
          <p:nvPr/>
        </p:nvSpPr>
        <p:spPr>
          <a:xfrm>
            <a:off x="3491880" y="3429000"/>
            <a:ext cx="1800200" cy="2448272"/>
          </a:xfrm>
          <a:prstGeom prst="lightningBol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latin typeface="Brush Script Std" pitchFamily="66" charset="0"/>
              </a:rPr>
              <a:t>SmartArt</a:t>
            </a:r>
            <a:endParaRPr lang="ru-RU" sz="1000" dirty="0"/>
          </a:p>
        </p:txBody>
      </p:sp>
      <p:sp>
        <p:nvSpPr>
          <p:cNvPr id="10" name="Овал 9"/>
          <p:cNvSpPr/>
          <p:nvPr/>
        </p:nvSpPr>
        <p:spPr>
          <a:xfrm>
            <a:off x="971600" y="5805264"/>
            <a:ext cx="223224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" action="ppaction://hlinkshowjump?jump=lastslide"/>
              </a:rPr>
              <a:t>Завершение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1835696" y="1196752"/>
            <a:ext cx="2232248" cy="201622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627784" y="4797152"/>
            <a:ext cx="36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Смайлик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228184" y="548680"/>
            <a:ext cx="12241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Меню</a:t>
            </a:r>
            <a:endParaRPr lang="ru-RU" dirty="0"/>
          </a:p>
        </p:txBody>
      </p:sp>
    </p:spTree>
  </p:cSld>
  <p:clrMapOvr>
    <a:masterClrMapping/>
  </p:clrMapOvr>
  <p:transition advClick="0" advTm="1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 animBg="1"/>
      <p:bldP spid="2" grpId="5" animBg="1"/>
      <p:bldP spid="2" grpId="6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7020272" y="476672"/>
            <a:ext cx="93610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Меню</a:t>
            </a:r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Сентябрь</a:t>
            </a:r>
            <a:endParaRPr lang="ru-RU" dirty="0"/>
          </a:p>
        </p:txBody>
      </p:sp>
      <p:pic>
        <p:nvPicPr>
          <p:cNvPr id="3" name="Рисунок 2" descr="Закат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59632" y="2204864"/>
            <a:ext cx="5058139" cy="37936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Октябрь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331640" y="278092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Объект </a:t>
            </a:r>
            <a:r>
              <a:rPr lang="en-US" dirty="0" err="1" smtClean="0"/>
              <a:t>SmartArt</a:t>
            </a:r>
            <a:endParaRPr lang="ru-RU" dirty="0"/>
          </a:p>
        </p:txBody>
      </p:sp>
      <p:sp>
        <p:nvSpPr>
          <p:cNvPr id="11" name="Овал 10">
            <a:hlinkClick r:id="rId2" action="ppaction://hlinksldjump"/>
          </p:cNvPr>
          <p:cNvSpPr/>
          <p:nvPr/>
        </p:nvSpPr>
        <p:spPr>
          <a:xfrm>
            <a:off x="539552" y="692696"/>
            <a:ext cx="115212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Меню</a:t>
            </a:r>
            <a:endParaRPr lang="ru-RU" sz="12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Ноябрь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227687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Таблицы и диаграммы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99592" y="5013176"/>
            <a:ext cx="172819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Меню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21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Осень</vt:lpstr>
      <vt:lpstr>Слайд 2</vt:lpstr>
      <vt:lpstr>Слайд 3</vt:lpstr>
      <vt:lpstr>Сентябрь</vt:lpstr>
      <vt:lpstr>Слайд 5</vt:lpstr>
      <vt:lpstr>Ноябрь</vt:lpstr>
    </vt:vector>
  </TitlesOfParts>
  <Company>НГПУ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Осень</dc:title>
  <dc:creator>С529-С1</dc:creator>
  <cp:lastModifiedBy>С529-С1</cp:lastModifiedBy>
  <cp:revision>7</cp:revision>
  <dcterms:created xsi:type="dcterms:W3CDTF">2012-10-08T04:14:16Z</dcterms:created>
  <dcterms:modified xsi:type="dcterms:W3CDTF">2012-10-08T05:20:27Z</dcterms:modified>
</cp:coreProperties>
</file>