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2" r:id="rId6"/>
    <p:sldId id="259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4" y="-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CA3E-1C14-4EC9-89FC-F8EDBAA9C2CC}" type="datetimeFigureOut">
              <a:rPr lang="ru-RU" smtClean="0"/>
              <a:t>19.12.2012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0DCD0C-1B68-485F-9E22-00B328BEFAC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CA3E-1C14-4EC9-89FC-F8EDBAA9C2CC}" type="datetimeFigureOut">
              <a:rPr lang="ru-RU" smtClean="0"/>
              <a:t>19.12.2012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CD0C-1B68-485F-9E22-00B328BEFA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CA3E-1C14-4EC9-89FC-F8EDBAA9C2CC}" type="datetimeFigureOut">
              <a:rPr lang="ru-RU" smtClean="0"/>
              <a:t>19.12.2012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CD0C-1B68-485F-9E22-00B328BEFA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CA3E-1C14-4EC9-89FC-F8EDBAA9C2CC}" type="datetimeFigureOut">
              <a:rPr lang="ru-RU" smtClean="0"/>
              <a:t>19.12.2012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CD0C-1B68-485F-9E22-00B328BEFA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CA3E-1C14-4EC9-89FC-F8EDBAA9C2CC}" type="datetimeFigureOut">
              <a:rPr lang="ru-RU" smtClean="0"/>
              <a:t>19.12.2012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CD0C-1B68-485F-9E22-00B328BEFAC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CA3E-1C14-4EC9-89FC-F8EDBAA9C2CC}" type="datetimeFigureOut">
              <a:rPr lang="ru-RU" smtClean="0"/>
              <a:t>19.12.2012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CD0C-1B68-485F-9E22-00B328BEFAC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CA3E-1C14-4EC9-89FC-F8EDBAA9C2CC}" type="datetimeFigureOut">
              <a:rPr lang="ru-RU" smtClean="0"/>
              <a:t>19.12.2012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CD0C-1B68-485F-9E22-00B328BEFAC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CA3E-1C14-4EC9-89FC-F8EDBAA9C2CC}" type="datetimeFigureOut">
              <a:rPr lang="ru-RU" smtClean="0"/>
              <a:t>19.12.2012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CD0C-1B68-485F-9E22-00B328BEFA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CA3E-1C14-4EC9-89FC-F8EDBAA9C2CC}" type="datetimeFigureOut">
              <a:rPr lang="ru-RU" smtClean="0"/>
              <a:t>19.12.2012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CD0C-1B68-485F-9E22-00B328BEFA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CA3E-1C14-4EC9-89FC-F8EDBAA9C2CC}" type="datetimeFigureOut">
              <a:rPr lang="ru-RU" smtClean="0"/>
              <a:t>19.12.2012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CD0C-1B68-485F-9E22-00B328BEFA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CA3E-1C14-4EC9-89FC-F8EDBAA9C2CC}" type="datetimeFigureOut">
              <a:rPr lang="ru-RU" smtClean="0"/>
              <a:t>19.12.2012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CD0C-1B68-485F-9E22-00B328BEFA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199CA3E-1C14-4EC9-89FC-F8EDBAA9C2CC}" type="datetimeFigureOut">
              <a:rPr lang="ru-RU" smtClean="0"/>
              <a:t>19.12.2012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A0DCD0C-1B68-485F-9E22-00B328BEFAC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Экспертные системы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2159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Экспертные системы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Экспертные системы </a:t>
            </a:r>
            <a:r>
              <a:rPr lang="ru-RU" dirty="0" smtClean="0"/>
              <a:t>- </a:t>
            </a:r>
            <a:r>
              <a:rPr lang="ru-RU" dirty="0">
                <a:latin typeface="Times New Roman" pitchFamily="18" charset="0"/>
              </a:rPr>
              <a:t>это возможность накапливать знания, сохранять их длительное время, обновлять и тем самым обеспечивать относительную независимость конкретной организации от наличия в ней квалифицированных специалистов. Накопление знаний позволяет повышать квалификацию специалистов, работающих на предприятии, используя наилучшие, проверенные решения.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3527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600200"/>
          </a:xfrm>
        </p:spPr>
        <p:txBody>
          <a:bodyPr/>
          <a:lstStyle/>
          <a:p>
            <a:r>
              <a:rPr lang="ru-RU" dirty="0" smtClean="0"/>
              <a:t>Основополагающий 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4800" dirty="0" smtClean="0"/>
              <a:t>Как компьютер может помогать решать задачи?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717869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Выяснить, в каких случаях стоит заменять работу человека работой машины, и в чем преимущество ЭС перед человеком.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59047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Учебные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Что такое база знаний?</a:t>
            </a:r>
          </a:p>
          <a:p>
            <a:r>
              <a:rPr lang="ru-RU" dirty="0" smtClean="0"/>
              <a:t>Какими </a:t>
            </a:r>
            <a:r>
              <a:rPr lang="ru-RU" dirty="0"/>
              <a:t>свойствами обладают экспертные системы?</a:t>
            </a:r>
          </a:p>
          <a:p>
            <a:r>
              <a:rPr lang="ru-RU" dirty="0" smtClean="0"/>
              <a:t>Какие </a:t>
            </a:r>
            <a:r>
              <a:rPr lang="ru-RU" dirty="0"/>
              <a:t>преимущества и недостатки имеют экспертные системы?</a:t>
            </a:r>
          </a:p>
          <a:p>
            <a:r>
              <a:rPr lang="ru-RU" dirty="0" smtClean="0"/>
              <a:t>Каковы </a:t>
            </a:r>
            <a:r>
              <a:rPr lang="ru-RU" dirty="0"/>
              <a:t>этапы разработки экспертных систем?</a:t>
            </a:r>
          </a:p>
          <a:p>
            <a:r>
              <a:rPr lang="ru-RU" smtClean="0"/>
              <a:t>Чем </a:t>
            </a:r>
            <a:r>
              <a:rPr lang="ru-RU" dirty="0"/>
              <a:t>отличаются экспертные системы от искусственного интеллекта?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104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600200"/>
          </a:xfrm>
        </p:spPr>
        <p:txBody>
          <a:bodyPr/>
          <a:lstStyle/>
          <a:p>
            <a:r>
              <a:rPr lang="ru-RU" sz="4300" dirty="0" smtClean="0"/>
              <a:t>В ходе разработки проекта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вы узнаете: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ru-RU" dirty="0" smtClean="0"/>
              <a:t>Что такое экспертные системы?</a:t>
            </a:r>
          </a:p>
          <a:p>
            <a:r>
              <a:rPr lang="ru-RU" dirty="0" smtClean="0"/>
              <a:t>Зачем человеку нужны экспертные системы?</a:t>
            </a:r>
          </a:p>
          <a:p>
            <a:r>
              <a:rPr lang="ru-RU" dirty="0" smtClean="0"/>
              <a:t>Как использовать экспертные системы?</a:t>
            </a:r>
          </a:p>
          <a:p>
            <a:r>
              <a:rPr lang="ru-RU" dirty="0" smtClean="0"/>
              <a:t>Как разрабатываются экспертные системы?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433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607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44</TotalTime>
  <Words>146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Исполнительная</vt:lpstr>
      <vt:lpstr>Экспертные системы</vt:lpstr>
      <vt:lpstr>Экспертные системы</vt:lpstr>
      <vt:lpstr>Основополагающий вопрос:</vt:lpstr>
      <vt:lpstr>Цель проекта</vt:lpstr>
      <vt:lpstr>Учебные вопросы</vt:lpstr>
      <vt:lpstr>В ходе разработки проекта вы узнаете: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Экспертные системы</dc:title>
  <dc:creator>Egorik</dc:creator>
  <cp:lastModifiedBy>Egorik</cp:lastModifiedBy>
  <cp:revision>11</cp:revision>
  <dcterms:created xsi:type="dcterms:W3CDTF">2012-12-19T10:21:59Z</dcterms:created>
  <dcterms:modified xsi:type="dcterms:W3CDTF">2012-12-19T11:06:01Z</dcterms:modified>
</cp:coreProperties>
</file>