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E51825D-779B-4178-B21D-1D455187250B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7ED75D8-D26A-4A9A-9C5B-493D24246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Виртуальное путешествие в Великобританию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643446"/>
            <a:ext cx="4271970" cy="857256"/>
          </a:xfrm>
        </p:spPr>
        <p:txBody>
          <a:bodyPr/>
          <a:lstStyle/>
          <a:p>
            <a:r>
              <a:rPr lang="ru-RU" dirty="0" smtClean="0"/>
              <a:t>Авторы: Кузьмичёва Т.Ю., Серов Д.В. </a:t>
            </a:r>
            <a:r>
              <a:rPr lang="ru-RU" dirty="0" smtClean="0"/>
              <a:t>и </a:t>
            </a:r>
            <a:r>
              <a:rPr lang="ru-RU" dirty="0" smtClean="0"/>
              <a:t>Вилков Р.А.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20040"/>
            <a:ext cx="6984900" cy="1608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Вопросы для обсуждения: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24969" y="3244334"/>
            <a:ext cx="4233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143116"/>
            <a:ext cx="80010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 является столицей Великобритании?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Какой официальный язык Великобритании?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Какие основные достопримечательности Великобритании?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Какой климат в Великобритании?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Прямая со стрелкой 23"/>
          <p:cNvCxnSpPr/>
          <p:nvPr/>
        </p:nvCxnSpPr>
        <p:spPr>
          <a:xfrm rot="5400000">
            <a:off x="392877" y="2107397"/>
            <a:ext cx="321471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3036083" y="2321711"/>
            <a:ext cx="307183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08630"/>
          </a:xfrm>
        </p:spPr>
        <p:txBody>
          <a:bodyPr/>
          <a:lstStyle/>
          <a:p>
            <a:pPr algn="ctr"/>
            <a:r>
              <a:rPr lang="ru-RU" dirty="0" smtClean="0"/>
              <a:t>Великобритания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00760" y="1928802"/>
            <a:ext cx="1357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Традиции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643050"/>
            <a:ext cx="1428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2571736" y="1214422"/>
            <a:ext cx="284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Достопримечательности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143380"/>
            <a:ext cx="1643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лимат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london-s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214554"/>
            <a:ext cx="2286006" cy="1666880"/>
          </a:xfrm>
          <a:prstGeom prst="rect">
            <a:avLst/>
          </a:prstGeom>
        </p:spPr>
      </p:pic>
      <p:pic>
        <p:nvPicPr>
          <p:cNvPr id="11" name="Рисунок 10" descr="достоприм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1857364"/>
            <a:ext cx="2357454" cy="1768091"/>
          </a:xfrm>
          <a:prstGeom prst="rect">
            <a:avLst/>
          </a:prstGeom>
        </p:spPr>
      </p:pic>
      <p:pic>
        <p:nvPicPr>
          <p:cNvPr id="12" name="Рисунок 11" descr="традиция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2643182"/>
            <a:ext cx="2287902" cy="2505076"/>
          </a:xfrm>
          <a:prstGeom prst="rect">
            <a:avLst/>
          </a:prstGeom>
        </p:spPr>
      </p:pic>
      <p:pic>
        <p:nvPicPr>
          <p:cNvPr id="13" name="Рисунок 12" descr="elizabethii195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868" y="4357694"/>
            <a:ext cx="1689763" cy="224316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928926" y="4000504"/>
            <a:ext cx="271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Королева Елизавета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04-albany-snowpg-horizontal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20" y="4643446"/>
            <a:ext cx="2745692" cy="1522408"/>
          </a:xfrm>
          <a:prstGeom prst="rect">
            <a:avLst/>
          </a:prstGeom>
        </p:spPr>
      </p:pic>
      <p:cxnSp>
        <p:nvCxnSpPr>
          <p:cNvPr id="16" name="Прямая со стрелкой 15"/>
          <p:cNvCxnSpPr>
            <a:endCxn id="5" idx="0"/>
          </p:cNvCxnSpPr>
          <p:nvPr/>
        </p:nvCxnSpPr>
        <p:spPr>
          <a:xfrm rot="5400000">
            <a:off x="1357290" y="928670"/>
            <a:ext cx="71438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3607587" y="110726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429256" y="928670"/>
            <a:ext cx="107157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192882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На какие </a:t>
            </a:r>
            <a:r>
              <a:rPr lang="ru-RU" dirty="0" smtClean="0"/>
              <a:t>мы </a:t>
            </a:r>
            <a:r>
              <a:rPr lang="ru-RU" dirty="0" smtClean="0"/>
              <a:t>будем искать </a:t>
            </a:r>
            <a:r>
              <a:rPr lang="ru-RU" dirty="0" smtClean="0"/>
              <a:t>ответы на вопросы</a:t>
            </a:r>
            <a:r>
              <a:rPr lang="ru-RU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7239000" cy="445549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подготовиться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турпоездке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Великобританию?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достопримечательности следует посетить в первую очередь?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объекты нужно посетить в первую очередь?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242048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Разделимся </a:t>
            </a:r>
            <a:r>
              <a:rPr lang="ru-RU" dirty="0" smtClean="0"/>
              <a:t>на группы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785926"/>
          <a:ext cx="7572428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Проблемные вопросы</a:t>
                      </a:r>
                      <a:endParaRPr lang="ru-RU" dirty="0"/>
                    </a:p>
                  </a:txBody>
                  <a:tcPr/>
                </a:tc>
              </a:tr>
              <a:tr h="7324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Путешественники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Как подготовиться к </a:t>
                      </a:r>
                      <a:r>
                        <a:rPr lang="ru-RU" dirty="0" err="1" smtClean="0"/>
                        <a:t>турпоездке</a:t>
                      </a:r>
                      <a:r>
                        <a:rPr lang="ru-RU" dirty="0" smtClean="0"/>
                        <a:t> в Великобританию? </a:t>
                      </a:r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</a:tr>
              <a:tr h="8896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Достопримечательности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Какие достопримечательности следует посетить в  </a:t>
                      </a:r>
                      <a:r>
                        <a:rPr lang="ru-RU" dirty="0" smtClean="0"/>
                        <a:t>первую очередь?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Объекты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Какие объекты нужно посетить в первую очередь? </a:t>
                      </a:r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представления </a:t>
            </a:r>
            <a:r>
              <a:rPr lang="ru-RU" dirty="0" smtClean="0"/>
              <a:t>результатов: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819716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Презентации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Публикации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Вики – статьи</a:t>
            </a:r>
          </a:p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Блоги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Таблица совместного редактирования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239000" cy="89156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Этапы работы над проектом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 неделя – Деление на группы, составления плана работы, распределения обязанностей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 неделя – Сбор информации проведение автологического вопроса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 неделя – Оформления результатов работы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 неделя – Защита проекта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</TotalTime>
  <Words>158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Виртуальное путешествие в Великобританию</vt:lpstr>
      <vt:lpstr>Вопросы для обсуждения: </vt:lpstr>
      <vt:lpstr>Великобритания</vt:lpstr>
      <vt:lpstr>На какие мы будем искать ответы на вопросы: </vt:lpstr>
      <vt:lpstr>     Разделимся на группы   </vt:lpstr>
      <vt:lpstr>Формы представления результатов:</vt:lpstr>
      <vt:lpstr>Этапы работы над проектом</vt:lpstr>
    </vt:vector>
  </TitlesOfParts>
  <Company>VGIPU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Виртуальное путешествие в Великобританию</dc:title>
  <dc:creator>User</dc:creator>
  <cp:lastModifiedBy>User</cp:lastModifiedBy>
  <cp:revision>13</cp:revision>
  <dcterms:created xsi:type="dcterms:W3CDTF">2011-11-09T12:49:37Z</dcterms:created>
  <dcterms:modified xsi:type="dcterms:W3CDTF">2011-11-15T11:50:42Z</dcterms:modified>
</cp:coreProperties>
</file>