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51825D-779B-4178-B21D-1D455187250B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ED75D8-D26A-4A9A-9C5B-493D24246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Виртуальное путешествие в Великобританию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643446"/>
            <a:ext cx="4271970" cy="857256"/>
          </a:xfrm>
        </p:spPr>
        <p:txBody>
          <a:bodyPr/>
          <a:lstStyle/>
          <a:p>
            <a:r>
              <a:rPr lang="ru-RU" dirty="0" smtClean="0"/>
              <a:t>Авторы: Кузьмичёва Т.Ю., Серов Д.В. </a:t>
            </a:r>
            <a:r>
              <a:rPr lang="ru-RU" dirty="0" smtClean="0"/>
              <a:t>и </a:t>
            </a:r>
            <a:r>
              <a:rPr lang="ru-RU" dirty="0" smtClean="0"/>
              <a:t>Вилков Р.А.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0040"/>
            <a:ext cx="6984900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Вопросы для обсуждения: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24969" y="3244334"/>
            <a:ext cx="4233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3116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является столицей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официальный язык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основные достопримечательности Великобритании?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Какой климат в Великобритании?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 стрелкой 23"/>
          <p:cNvCxnSpPr/>
          <p:nvPr/>
        </p:nvCxnSpPr>
        <p:spPr>
          <a:xfrm rot="5400000">
            <a:off x="392877" y="2107397"/>
            <a:ext cx="321471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036083" y="2321711"/>
            <a:ext cx="307183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/>
          <a:lstStyle/>
          <a:p>
            <a:pPr algn="ctr"/>
            <a:r>
              <a:rPr lang="ru-RU" dirty="0" smtClean="0"/>
              <a:t>Великобритания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00760" y="1928802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Традиции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571736" y="1214422"/>
            <a:ext cx="2847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Достопримечательности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143380"/>
            <a:ext cx="1643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лимат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london-s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2286006" cy="1666880"/>
          </a:xfrm>
          <a:prstGeom prst="rect">
            <a:avLst/>
          </a:prstGeom>
        </p:spPr>
      </p:pic>
      <p:pic>
        <p:nvPicPr>
          <p:cNvPr id="11" name="Рисунок 10" descr="достопри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857364"/>
            <a:ext cx="2357454" cy="1768091"/>
          </a:xfrm>
          <a:prstGeom prst="rect">
            <a:avLst/>
          </a:prstGeom>
        </p:spPr>
      </p:pic>
      <p:pic>
        <p:nvPicPr>
          <p:cNvPr id="12" name="Рисунок 11" descr="традиц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643182"/>
            <a:ext cx="2287902" cy="2505076"/>
          </a:xfrm>
          <a:prstGeom prst="rect">
            <a:avLst/>
          </a:prstGeom>
        </p:spPr>
      </p:pic>
      <p:pic>
        <p:nvPicPr>
          <p:cNvPr id="13" name="Рисунок 12" descr="elizabethii195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357694"/>
            <a:ext cx="1689763" cy="22431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28926" y="4000504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Королева Елизавета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4-albany-snowpg-horizonta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4643446"/>
            <a:ext cx="2745692" cy="1522408"/>
          </a:xfrm>
          <a:prstGeom prst="rect">
            <a:avLst/>
          </a:prstGeom>
        </p:spPr>
      </p:pic>
      <p:cxnSp>
        <p:nvCxnSpPr>
          <p:cNvPr id="16" name="Прямая со стрелкой 15"/>
          <p:cNvCxnSpPr>
            <a:endCxn id="5" idx="0"/>
          </p:cNvCxnSpPr>
          <p:nvPr/>
        </p:nvCxnSpPr>
        <p:spPr>
          <a:xfrm rot="5400000">
            <a:off x="1357290" y="92867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607587" y="110726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29256" y="928670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 какие </a:t>
            </a:r>
            <a:r>
              <a:rPr lang="ru-RU" dirty="0" smtClean="0"/>
              <a:t>мы </a:t>
            </a:r>
            <a:r>
              <a:rPr lang="ru-RU" dirty="0" smtClean="0"/>
              <a:t>будем искать </a:t>
            </a:r>
            <a:r>
              <a:rPr lang="ru-RU" dirty="0" smtClean="0"/>
              <a:t>ответы на вопросы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подготовиться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турпоездке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Великобританию?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достопримечательности следует посетить в первую очередь?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объекты нужно посетить в первую очередь?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4204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Разделимся </a:t>
            </a:r>
            <a:r>
              <a:rPr lang="ru-RU" dirty="0" smtClean="0"/>
              <a:t>на группы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85926"/>
          <a:ext cx="757242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/>
                </a:tc>
              </a:tr>
              <a:tr h="7324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Путешественники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Как подготовиться к </a:t>
                      </a:r>
                      <a:r>
                        <a:rPr lang="ru-RU" dirty="0" err="1" smtClean="0"/>
                        <a:t>турпоездке</a:t>
                      </a:r>
                      <a:r>
                        <a:rPr lang="ru-RU" dirty="0" smtClean="0"/>
                        <a:t> в Великобританию? 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  <a:tr h="8896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Достопримечательности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Какие достопримечательности следует посетить в  </a:t>
                      </a:r>
                      <a:r>
                        <a:rPr lang="ru-RU" dirty="0" smtClean="0"/>
                        <a:t>первую очередь?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Какие объекты нужно посетить в первую очередь? 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представления </a:t>
            </a:r>
            <a:r>
              <a:rPr lang="ru-RU" dirty="0" smtClean="0"/>
              <a:t>результатов: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19716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Публикации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Вики – статьи</a:t>
            </a: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Таблица совместного редактирования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8915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Этапы работы над проектом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неделя – Деление на группы, составления плана работы, распределения обязанностей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неделя – Сбор информации проведение автологического вопроса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 неделя – Оформления результатов работы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 неделя – Защита проекта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158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Виртуальное путешествие в Великобританию</vt:lpstr>
      <vt:lpstr>Вопросы для обсуждения: </vt:lpstr>
      <vt:lpstr>Великобритания</vt:lpstr>
      <vt:lpstr>На какие мы будем искать ответы на вопросы: </vt:lpstr>
      <vt:lpstr>     Разделимся на группы   </vt:lpstr>
      <vt:lpstr>Формы представления результатов: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Виртуальное путешествие в Великобританию</dc:title>
  <dc:creator>User</dc:creator>
  <cp:lastModifiedBy>User</cp:lastModifiedBy>
  <cp:revision>13</cp:revision>
  <dcterms:created xsi:type="dcterms:W3CDTF">2011-11-09T12:49:37Z</dcterms:created>
  <dcterms:modified xsi:type="dcterms:W3CDTF">2011-11-15T11:50:42Z</dcterms:modified>
</cp:coreProperties>
</file>