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8" autoAdjust="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3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B2DB-F573-484A-8DC8-8C7B6D5B910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E08A9-31A9-44C5-ADE1-0619AD526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E08A9-31A9-44C5-ADE1-0619AD526F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zer.UZER-A9172BD04E\Рабочий стол\b7155c9256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371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6400800" cy="1752600"/>
          </a:xfrm>
        </p:spPr>
        <p:txBody>
          <a:bodyPr/>
          <a:lstStyle/>
          <a:p>
            <a:pPr algn="l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 по курсу информатика, 10 класс</a:t>
            </a:r>
          </a:p>
          <a:p>
            <a:pPr algn="l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Автор: Дудин И. В.</a:t>
            </a:r>
          </a:p>
          <a:p>
            <a:pPr algn="l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Розов П. С.</a:t>
            </a:r>
          </a:p>
          <a:p>
            <a:pPr algn="l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142984"/>
            <a:ext cx="8443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Исследуем аппаратное обеспечение 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Uzer.UZER-A9172BD04E\Рабочий стол\computer-mainboard_126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00438"/>
            <a:ext cx="4214810" cy="31568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0"/>
            <a:ext cx="10287040" cy="68580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3571932" y="-142900"/>
            <a:ext cx="971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000240"/>
            <a:ext cx="76438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компьютеры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логические устройства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внешние устройства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диагностическую аппаратуру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энергетическое оборудование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батареи и аккумуляторы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714356"/>
            <a:ext cx="82191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Аппаратное обеспечение включает: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27"/>
            <a:ext cx="10287040" cy="68580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2143116"/>
            <a:ext cx="4429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Аппаратное обеспечение – это электронные и механические части вычислительного устройства, информацию, которую вычислительная система хранит и обрабатывает. 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00042"/>
            <a:ext cx="58399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Аппаратное обеспечение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Uzer.UZER-A9172BD04E\Рабочий стол\computer-hardware-part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8782" y="2285992"/>
            <a:ext cx="4385217" cy="3354382"/>
          </a:xfrm>
          <a:prstGeom prst="round2DiagRect">
            <a:avLst>
              <a:gd name="adj1" fmla="val 39219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27"/>
            <a:ext cx="10287040" cy="68580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714356"/>
            <a:ext cx="7643866" cy="9848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сделать правильный выбор?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44291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Знание архитектуры ЭВМ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Анализ нынешнего рынка аппаратного обеспечения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Умение подбирать комплектующие для компьютеров разного назначения</a:t>
            </a:r>
          </a:p>
          <a:p>
            <a:endParaRPr lang="ru-RU" dirty="0"/>
          </a:p>
        </p:txBody>
      </p:sp>
      <p:pic>
        <p:nvPicPr>
          <p:cNvPr id="4098" name="Picture 2" descr="C:\Documents and Settings\Uzer.UZER-A9172BD04E\Рабочий стол\4b2b4abbb82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214554"/>
            <a:ext cx="4071934" cy="3550727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27"/>
            <a:ext cx="10287040" cy="6858027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714488"/>
          <a:ext cx="7715304" cy="473427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48438"/>
                <a:gridCol w="3247100"/>
                <a:gridCol w="2719766"/>
              </a:tblGrid>
              <a:tr h="8989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Группа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Тема</a:t>
                      </a:r>
                      <a:r>
                        <a:rPr lang="ru-RU" sz="2000" baseline="0" dirty="0" smtClean="0"/>
                        <a:t> для исследования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Проблемный вопрос</a:t>
                      </a:r>
                      <a:endParaRPr lang="ru-RU" sz="2000" dirty="0"/>
                    </a:p>
                  </a:txBody>
                  <a:tcPr anchor="ctr"/>
                </a:tc>
              </a:tr>
              <a:tr h="11506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История развития аппаратного</a:t>
                      </a:r>
                      <a:r>
                        <a:rPr lang="ru-RU" baseline="0" dirty="0" smtClean="0"/>
                        <a:t> обеспечения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Какова история создания аппаратного обеспечения?</a:t>
                      </a:r>
                      <a:endParaRPr lang="ru-RU" dirty="0"/>
                    </a:p>
                  </a:txBody>
                  <a:tcPr anchor="ctr"/>
                </a:tc>
              </a:tr>
              <a:tr h="10264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Анализ современного аппаратного обеспечения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Что нужно для правильного выбора аппаратного обеспечения? </a:t>
                      </a:r>
                      <a:endParaRPr lang="ru-RU" dirty="0"/>
                    </a:p>
                  </a:txBody>
                  <a:tcPr anchor="ctr"/>
                </a:tc>
              </a:tr>
              <a:tr h="14958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Сборщики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Исследование</a:t>
                      </a:r>
                      <a:r>
                        <a:rPr lang="ru-RU" baseline="0" dirty="0" smtClean="0"/>
                        <a:t> каждого комплектующего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Для чего предназначено то или иное</a:t>
                      </a:r>
                      <a:r>
                        <a:rPr lang="ru-RU" baseline="0" dirty="0" smtClean="0"/>
                        <a:t> комплектующее?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500042"/>
            <a:ext cx="8368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Исследовательские группы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42974" y="-27"/>
            <a:ext cx="10287040" cy="69773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857224" y="428604"/>
            <a:ext cx="750095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Представление результата исследований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357290" y="1785926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500166" y="1857364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857356" y="5429240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000232" y="5500678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071802" y="3500438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214678" y="3571876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072198" y="3571876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215074" y="3643314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0" y="3714752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42876" y="3786190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786314" y="1928802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929190" y="2000240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00628" y="5143512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143504" y="5214950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3500430" y="400050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Результаты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29256" y="57150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357818" y="564357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Блоги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43108" y="592933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Карты знаний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14480" y="228599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Презинтации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7158" y="428625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Вики статьи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6578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429388" y="407194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Сайты 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Google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43504" y="242886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Публикации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14438211">
            <a:off x="3161371" y="2994299"/>
            <a:ext cx="593927" cy="726443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2" name="Стрелка вправо 61"/>
          <p:cNvSpPr/>
          <p:nvPr/>
        </p:nvSpPr>
        <p:spPr>
          <a:xfrm rot="3327386">
            <a:off x="4867452" y="4743560"/>
            <a:ext cx="574967" cy="666784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3" name="Стрелка вправо 62"/>
          <p:cNvSpPr/>
          <p:nvPr/>
        </p:nvSpPr>
        <p:spPr>
          <a:xfrm rot="6935454">
            <a:off x="3346784" y="4817572"/>
            <a:ext cx="683294" cy="723318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4" name="Стрелка вправо 63"/>
          <p:cNvSpPr/>
          <p:nvPr/>
        </p:nvSpPr>
        <p:spPr>
          <a:xfrm rot="21441319">
            <a:off x="5457362" y="3946557"/>
            <a:ext cx="775454" cy="751100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5" name="Стрелка вправо 64"/>
          <p:cNvSpPr/>
          <p:nvPr/>
        </p:nvSpPr>
        <p:spPr>
          <a:xfrm rot="10566751">
            <a:off x="2380777" y="3973808"/>
            <a:ext cx="763232" cy="714873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6" name="Стрелка вправо 65"/>
          <p:cNvSpPr/>
          <p:nvPr/>
        </p:nvSpPr>
        <p:spPr>
          <a:xfrm rot="18130291">
            <a:off x="4855985" y="3077895"/>
            <a:ext cx="577044" cy="729255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27"/>
            <a:ext cx="10287040" cy="68580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0192" y="428604"/>
            <a:ext cx="3067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План работы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8572560" cy="48320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неделя (Вводное занятие, учащиеся делятся на группы) – 2 часа </a:t>
            </a:r>
          </a:p>
          <a:p>
            <a:endParaRPr lang="ru-RU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 неделя (Сбор информации о выбранном проекте, работа в группах) – 2 часа </a:t>
            </a:r>
          </a:p>
          <a:p>
            <a:endParaRPr lang="ru-RU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 неделя (Оформление результатов работы групп в виде вики-статьи) – 2 часа </a:t>
            </a:r>
          </a:p>
          <a:p>
            <a:endParaRPr lang="ru-RU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 неделя (Оценка выполненной работы, презентация проведенного исследования) – 2 часа 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199</Words>
  <Application>Microsoft Office PowerPoint</Application>
  <PresentationFormat>Экран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pc</cp:lastModifiedBy>
  <cp:revision>13</cp:revision>
  <dcterms:modified xsi:type="dcterms:W3CDTF">2012-12-27T07:58:50Z</dcterms:modified>
</cp:coreProperties>
</file>