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75" autoAdjust="0"/>
    <p:restoredTop sz="94707" autoAdjust="0"/>
  </p:normalViewPr>
  <p:slideViewPr>
    <p:cSldViewPr>
      <p:cViewPr varScale="1">
        <p:scale>
          <a:sx n="69" d="100"/>
          <a:sy n="69" d="100"/>
        </p:scale>
        <p:origin x="-10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Предмет: Информационные технологии.</a:t>
            </a:r>
            <a:br>
              <a:rPr lang="ru-RU" dirty="0" smtClean="0"/>
            </a:br>
            <a:r>
              <a:rPr lang="ru-RU" dirty="0" smtClean="0"/>
              <a:t>Выполнили: Борисов Никита и Бочков Максим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411629"/>
            <a:ext cx="7630616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5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Тема: «Введение в физическую географию»</a:t>
            </a:r>
            <a:endParaRPr lang="ru-RU" sz="5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0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К</a:t>
            </a:r>
            <a:r>
              <a:rPr lang="ru-RU" sz="3200" dirty="0" smtClean="0">
                <a:solidFill>
                  <a:schemeClr val="bg1"/>
                </a:solidFill>
              </a:rPr>
              <a:t>то впервые изложил физико-географические концепции?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17" name="Содержимое 16" descr="aristoteles_palazzo_altaemp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44825"/>
            <a:ext cx="4139952" cy="4032448"/>
          </a:xfrm>
        </p:spPr>
      </p:pic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Физико-географические концепции древних греков в наиболее полной и систематической форме изложил (в 4 в. до н. э.) Аристотель. В его работе "</a:t>
            </a:r>
            <a:r>
              <a:rPr lang="ru-RU" dirty="0" err="1" smtClean="0"/>
              <a:t>Meteorologica</a:t>
            </a:r>
            <a:r>
              <a:rPr lang="ru-RU" dirty="0" smtClean="0"/>
              <a:t>" содержатся идеи взаимопроникновения земных оболочек, круговорота воды и воздуха, рассматриваются причины различных атмосферных явлений, вопросы происхождения рек, их аккумулятивной деятельности и др. проблемы, относящиеся к сфере общего землеведения.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Землеведение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/>
              <a:t>Изучающее общие закономерности строения и развития географической оболочки Земли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Учение о природных  территориальных комплексах (</a:t>
            </a:r>
            <a:r>
              <a:rPr lang="ru-RU" sz="3600" dirty="0" err="1" smtClean="0"/>
              <a:t>геосистемах</a:t>
            </a:r>
            <a:r>
              <a:rPr lang="ru-RU" sz="3600" dirty="0" smtClean="0"/>
              <a:t>) разного ранга.</a:t>
            </a:r>
            <a:endParaRPr lang="ru-RU" sz="36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На какие основные разделы делится физическая география?</a:t>
            </a: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648200" y="1399592"/>
            <a:ext cx="4244280" cy="733264"/>
          </a:xfrm>
        </p:spPr>
        <p:txBody>
          <a:bodyPr/>
          <a:lstStyle/>
          <a:p>
            <a:r>
              <a:rPr lang="ru-RU" sz="3200" dirty="0" smtClean="0"/>
              <a:t>Ландшафтоведение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6122" cy="685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19" y="1"/>
            <a:ext cx="914824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</TotalTime>
  <Words>113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Тема: «Введение в физическую географию»</vt:lpstr>
      <vt:lpstr>Кто впервые изложил физико-географические концепции?</vt:lpstr>
      <vt:lpstr>На какие основные разделы делится физическая география?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«Введение в физическую географию»</dc:title>
  <cp:lastModifiedBy>C416-C1</cp:lastModifiedBy>
  <cp:revision>7</cp:revision>
  <dcterms:modified xsi:type="dcterms:W3CDTF">2012-11-27T10:43:42Z</dcterms:modified>
</cp:coreProperties>
</file>