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E2DDA-E145-4438-8C9E-48848FEE5B8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103F-735E-4EB0-989A-7A28905EC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0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03F-735E-4EB0-989A-7A28905EC6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6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509119"/>
            <a:ext cx="3067827" cy="136815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Проект по информатике для учащихся 11 классов.</a:t>
            </a:r>
          </a:p>
          <a:p>
            <a:r>
              <a:rPr lang="ru-RU" dirty="0" smtClean="0"/>
              <a:t>Автор: Юлдашева Ю.Б.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052736"/>
            <a:ext cx="5120640" cy="2304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Общественные механизмы в сфере 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909"/>
            <a:ext cx="5715000" cy="5715000"/>
          </a:xfrm>
          <a:prstGeom prst="rect">
            <a:avLst/>
          </a:prstGeom>
          <a:effectLst>
            <a:glow>
              <a:schemeClr val="accent1"/>
            </a:glow>
            <a:softEdge rad="698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74672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Вопросы для мозгового штурма.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907" y="1163343"/>
            <a:ext cx="778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 по вашему мнению можно передать информацию?</a:t>
            </a: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7640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 При помощи СМИ</a:t>
            </a: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066" y="449982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 При общении</a:t>
            </a: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159" y="563858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3. Во время игры</a:t>
            </a: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499828"/>
            <a:ext cx="347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4. При прослушивании музыки</a:t>
            </a: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176409"/>
            <a:ext cx="245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5. Свой вариант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1" name="Прямая со стрелкой 10"/>
          <p:cNvCxnSpPr>
            <a:stCxn id="3" idx="2"/>
            <a:endCxn id="5" idx="0"/>
          </p:cNvCxnSpPr>
          <p:nvPr/>
        </p:nvCxnSpPr>
        <p:spPr>
          <a:xfrm flipH="1">
            <a:off x="1727684" y="1625008"/>
            <a:ext cx="3221305" cy="155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6" idx="0"/>
          </p:cNvCxnSpPr>
          <p:nvPr/>
        </p:nvCxnSpPr>
        <p:spPr>
          <a:xfrm flipH="1">
            <a:off x="2935230" y="1625008"/>
            <a:ext cx="2013759" cy="287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7" idx="0"/>
          </p:cNvCxnSpPr>
          <p:nvPr/>
        </p:nvCxnSpPr>
        <p:spPr>
          <a:xfrm flipH="1">
            <a:off x="4547295" y="1625008"/>
            <a:ext cx="401694" cy="4013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8" idx="0"/>
          </p:cNvCxnSpPr>
          <p:nvPr/>
        </p:nvCxnSpPr>
        <p:spPr>
          <a:xfrm>
            <a:off x="4948989" y="1625008"/>
            <a:ext cx="2154590" cy="287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9" idx="0"/>
          </p:cNvCxnSpPr>
          <p:nvPr/>
        </p:nvCxnSpPr>
        <p:spPr>
          <a:xfrm>
            <a:off x="4948989" y="1625008"/>
            <a:ext cx="2869021" cy="155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412777"/>
            <a:ext cx="4762500" cy="5445224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softEdge rad="698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Какими навыками должен обладать человек владеющий информацией?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012160" y="1630536"/>
            <a:ext cx="2952328" cy="1728192"/>
          </a:xfrm>
          <a:prstGeom prst="cloudCallout">
            <a:avLst>
              <a:gd name="adj1" fmla="val -65215"/>
              <a:gd name="adj2" fmla="val 556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Умение хранить и передавать информацию</a:t>
            </a:r>
            <a:endParaRPr lang="ru-RU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39552" y="1295401"/>
            <a:ext cx="2911338" cy="2057051"/>
          </a:xfrm>
          <a:prstGeom prst="cloudCallout">
            <a:avLst>
              <a:gd name="adj1" fmla="val 46002"/>
              <a:gd name="adj2" fmla="val 604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Умение обрабатывать информацию</a:t>
            </a:r>
            <a:endParaRPr lang="ru-RU" sz="2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98946" y="4974852"/>
            <a:ext cx="2783607" cy="1512168"/>
          </a:xfrm>
          <a:prstGeom prst="cloudCallout">
            <a:avLst>
              <a:gd name="adj1" fmla="val 57483"/>
              <a:gd name="adj2" fmla="val -785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Умение находить нужную информацию</a:t>
            </a:r>
            <a:endParaRPr lang="ru-RU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228185" y="4437112"/>
            <a:ext cx="2900920" cy="2049908"/>
          </a:xfrm>
          <a:prstGeom prst="cloudCallout">
            <a:avLst>
              <a:gd name="adj1" fmla="val -63668"/>
              <a:gd name="adj2" fmla="val -50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Умение представления информации</a:t>
            </a:r>
            <a:endParaRPr lang="ru-RU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9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458308" cy="5005189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32048"/>
            <a:ext cx="8591550" cy="939577"/>
          </a:xfrm>
        </p:spPr>
        <p:txBody>
          <a:bodyPr/>
          <a:lstStyle/>
          <a:p>
            <a:pPr algn="ctr"/>
            <a:r>
              <a:rPr lang="ru-RU" dirty="0" smtClean="0"/>
              <a:t>Вопросы на обсуждение.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0871" y="2191545"/>
            <a:ext cx="926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Нужно ли защищать информацию?  </a:t>
            </a:r>
            <a:r>
              <a:rPr lang="ru-RU" sz="3600" dirty="0" smtClean="0"/>
              <a:t>(выбранный ответ обоснуйте)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3041" y="492960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Какие виды защиты информации вы знаете?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31940" y="1124744"/>
            <a:ext cx="1080120" cy="1066801"/>
          </a:xfrm>
          <a:prstGeom prst="downArrow">
            <a:avLst>
              <a:gd name="adj1" fmla="val 38318"/>
              <a:gd name="adj2" fmla="val 3258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071354" y="3559305"/>
            <a:ext cx="1008112" cy="1131461"/>
          </a:xfrm>
          <a:prstGeom prst="downArrow">
            <a:avLst>
              <a:gd name="adj1" fmla="val 38662"/>
              <a:gd name="adj2" fmla="val 3724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Деление на группы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23280"/>
              </p:ext>
            </p:extLst>
          </p:nvPr>
        </p:nvGraphicFramePr>
        <p:xfrm>
          <a:off x="899592" y="1700807"/>
          <a:ext cx="7056784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536002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Проблемные вопросы</a:t>
                      </a:r>
                      <a:endParaRPr lang="ru-RU" dirty="0"/>
                    </a:p>
                  </a:txBody>
                  <a:tcPr/>
                </a:tc>
              </a:tr>
              <a:tr h="1321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Наблюдатели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Является ли информация главной </a:t>
                      </a:r>
                      <a:r>
                        <a:rPr lang="ru-RU" sz="2000" dirty="0" smtClean="0"/>
                        <a:t>ценностью </a:t>
                      </a:r>
                      <a:r>
                        <a:rPr lang="ru-RU" sz="2000" dirty="0" smtClean="0"/>
                        <a:t>и товаром?</a:t>
                      </a:r>
                      <a:endParaRPr lang="ru-RU" sz="2000" dirty="0"/>
                    </a:p>
                  </a:txBody>
                  <a:tcPr/>
                </a:tc>
              </a:tr>
              <a:tr h="1321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Исследователи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Информация может быть объектом юридической деятельности?</a:t>
                      </a:r>
                      <a:endParaRPr lang="ru-RU" sz="2000" dirty="0"/>
                    </a:p>
                  </a:txBody>
                  <a:tcPr/>
                </a:tc>
              </a:tr>
              <a:tr h="9251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Аналитики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Какая информация подлежит защите?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3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00811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Форма представления результата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595360" cy="41764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Презентация;</a:t>
            </a:r>
          </a:p>
          <a:p>
            <a:r>
              <a:rPr lang="ru-RU" sz="2800" dirty="0" smtClean="0"/>
              <a:t>Публикации;</a:t>
            </a:r>
          </a:p>
          <a:p>
            <a:r>
              <a:rPr lang="ru-RU" sz="2800" dirty="0" smtClean="0"/>
              <a:t>Вики-статьи;</a:t>
            </a:r>
          </a:p>
          <a:p>
            <a:r>
              <a:rPr lang="ru-RU" sz="2800" dirty="0" smtClean="0"/>
              <a:t>Блоги;</a:t>
            </a:r>
          </a:p>
          <a:p>
            <a:r>
              <a:rPr lang="ru-RU" sz="2800" dirty="0" smtClean="0"/>
              <a:t>Ленты времени;</a:t>
            </a:r>
          </a:p>
          <a:p>
            <a:r>
              <a:rPr lang="ru-RU" sz="2800" dirty="0" smtClean="0"/>
              <a:t>Ментальные карты;</a:t>
            </a:r>
          </a:p>
          <a:p>
            <a:r>
              <a:rPr lang="ru-RU" sz="2800" dirty="0" smtClean="0"/>
              <a:t>Документы совместного редактирования.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17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 неделя </a:t>
            </a:r>
            <a:r>
              <a:rPr lang="ru-RU" dirty="0" smtClean="0"/>
              <a:t>– знакомство с проектом, деление на группы, составление планов работы, распределение обязанностей в группе.</a:t>
            </a:r>
          </a:p>
          <a:p>
            <a:r>
              <a:rPr lang="ru-RU" b="1" dirty="0" smtClean="0"/>
              <a:t>2 неделя </a:t>
            </a:r>
            <a:r>
              <a:rPr lang="ru-RU" dirty="0" smtClean="0"/>
              <a:t>– сбор и обработка информации.</a:t>
            </a:r>
          </a:p>
          <a:p>
            <a:r>
              <a:rPr lang="ru-RU" b="1" dirty="0" smtClean="0"/>
              <a:t>3 неделя </a:t>
            </a:r>
            <a:r>
              <a:rPr lang="ru-RU" dirty="0" smtClean="0"/>
              <a:t>– оформление результатов работы, промежуточные отчеты, Самооценивание и взаимооценивание.</a:t>
            </a:r>
          </a:p>
          <a:p>
            <a:r>
              <a:rPr lang="ru-RU" b="1" dirty="0" smtClean="0"/>
              <a:t>4 неделя </a:t>
            </a:r>
            <a:r>
              <a:rPr lang="ru-RU" dirty="0" smtClean="0"/>
              <a:t>– защита работной итоговой конференции, оценивание по критериям, рефлексия.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0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448</TotalTime>
  <Words>210</Words>
  <Application>Microsoft Office PowerPoint</Application>
  <PresentationFormat>Экран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Candara</vt:lpstr>
      <vt:lpstr>Tahoma</vt:lpstr>
      <vt:lpstr>Tunga</vt:lpstr>
      <vt:lpstr>Soho</vt:lpstr>
      <vt:lpstr>Общественные механизмы в сфере информации.</vt:lpstr>
      <vt:lpstr>Вопросы для мозгового штурма.</vt:lpstr>
      <vt:lpstr>Какими навыками должен обладать человек владеющий информацией?</vt:lpstr>
      <vt:lpstr>Вопросы на обсуждение.</vt:lpstr>
      <vt:lpstr>Деление на группы</vt:lpstr>
      <vt:lpstr>Форма представления результата</vt:lpstr>
      <vt:lpstr>Этапы работы над проектом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Общественные механизмы в сфере информации.</dc:title>
  <dc:creator>Пользователь</dc:creator>
  <cp:lastModifiedBy>RePack by SPecialiST</cp:lastModifiedBy>
  <cp:revision>19</cp:revision>
  <dcterms:created xsi:type="dcterms:W3CDTF">2013-10-18T06:05:46Z</dcterms:created>
  <dcterms:modified xsi:type="dcterms:W3CDTF">2013-10-31T22:39:11Z</dcterms:modified>
</cp:coreProperties>
</file>