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Нормирование и оплата труда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Авторы проекта: </a:t>
            </a:r>
            <a:r>
              <a:rPr lang="ru-RU" dirty="0" err="1" smtClean="0"/>
              <a:t>Акилычев</a:t>
            </a:r>
            <a:r>
              <a:rPr lang="ru-RU" dirty="0" smtClean="0"/>
              <a:t> </a:t>
            </a:r>
            <a:r>
              <a:rPr lang="ru-RU" dirty="0" err="1" smtClean="0"/>
              <a:t>Сергей,Засорин</a:t>
            </a:r>
            <a:r>
              <a:rPr lang="ru-RU" dirty="0" smtClean="0"/>
              <a:t> Михаил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Что нам интересно?</a:t>
            </a:r>
          </a:p>
          <a:p>
            <a:pPr>
              <a:buNone/>
            </a:pPr>
            <a:r>
              <a:rPr lang="ru-RU" dirty="0" smtClean="0"/>
              <a:t>1.Что такое норма времени?</a:t>
            </a:r>
          </a:p>
          <a:p>
            <a:pPr>
              <a:buNone/>
            </a:pPr>
            <a:r>
              <a:rPr lang="ru-RU" dirty="0" smtClean="0"/>
              <a:t>2.Что такое норма труда?</a:t>
            </a:r>
          </a:p>
          <a:p>
            <a:pPr>
              <a:buNone/>
            </a:pPr>
            <a:r>
              <a:rPr lang="ru-RU" dirty="0" smtClean="0"/>
              <a:t>3.Что такое норма выработки?</a:t>
            </a:r>
          </a:p>
          <a:p>
            <a:pPr>
              <a:buNone/>
            </a:pPr>
            <a:r>
              <a:rPr lang="ru-RU" dirty="0" smtClean="0"/>
              <a:t>4.Что такое норма управляемости?</a:t>
            </a:r>
          </a:p>
          <a:p>
            <a:pPr>
              <a:buNone/>
            </a:pPr>
            <a:r>
              <a:rPr lang="ru-RU" dirty="0" smtClean="0"/>
              <a:t>5.Что такое технически обоснованная норма?</a:t>
            </a:r>
          </a:p>
          <a:p>
            <a:pPr>
              <a:buNone/>
            </a:pPr>
            <a:r>
              <a:rPr lang="ru-RU" dirty="0" smtClean="0"/>
              <a:t>6.В чем заключается  зависимость формы оплаты труда от вида предприятия и формы собственности на средства производства?</a:t>
            </a:r>
          </a:p>
          <a:p>
            <a:pPr>
              <a:buNone/>
            </a:pPr>
            <a:r>
              <a:rPr lang="ru-RU" dirty="0" smtClean="0"/>
              <a:t>7.Какие контрактные нормы и оплаты труда существуют?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Над какими вопросами мы будем работать</a:t>
            </a:r>
          </a:p>
          <a:p>
            <a:pPr>
              <a:buNone/>
            </a:pPr>
            <a:r>
              <a:rPr lang="ru-RU" dirty="0" smtClean="0"/>
              <a:t>1.Каково состояние нормирования труда в производстве сегодня?</a:t>
            </a:r>
          </a:p>
          <a:p>
            <a:pPr>
              <a:buNone/>
            </a:pPr>
            <a:r>
              <a:rPr lang="ru-RU" dirty="0" smtClean="0"/>
              <a:t>2.Как менялось нормирование труда на протяжении истории?</a:t>
            </a:r>
          </a:p>
          <a:p>
            <a:pPr>
              <a:buNone/>
            </a:pPr>
            <a:r>
              <a:rPr lang="en-US" dirty="0" smtClean="0"/>
              <a:t>3.Как </a:t>
            </a:r>
            <a:r>
              <a:rPr lang="en-US" dirty="0" err="1" smtClean="0"/>
              <a:t>законодательно</a:t>
            </a:r>
            <a:r>
              <a:rPr lang="en-US" dirty="0" smtClean="0"/>
              <a:t> </a:t>
            </a:r>
            <a:r>
              <a:rPr lang="en-US" dirty="0" err="1" smtClean="0"/>
              <a:t>решены</a:t>
            </a:r>
            <a:r>
              <a:rPr lang="en-US" dirty="0" smtClean="0"/>
              <a:t> </a:t>
            </a:r>
            <a:r>
              <a:rPr lang="en-US" dirty="0" err="1" smtClean="0"/>
              <a:t>вопросы</a:t>
            </a:r>
            <a:r>
              <a:rPr lang="en-US" dirty="0" smtClean="0"/>
              <a:t> </a:t>
            </a:r>
            <a:r>
              <a:rPr lang="en-US" dirty="0" err="1" smtClean="0"/>
              <a:t>нормирования</a:t>
            </a:r>
            <a:r>
              <a:rPr lang="en-US" dirty="0" smtClean="0"/>
              <a:t> </a:t>
            </a:r>
            <a:r>
              <a:rPr lang="en-US" dirty="0" err="1" smtClean="0"/>
              <a:t>труда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Деление на группы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928670"/>
          <a:ext cx="8215370" cy="3813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897"/>
                <a:gridCol w="5941473"/>
              </a:tblGrid>
              <a:tr h="830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Вопросы  для проекта</a:t>
                      </a:r>
                      <a:endParaRPr lang="ru-RU" dirty="0"/>
                    </a:p>
                  </a:txBody>
                  <a:tcPr/>
                </a:tc>
              </a:tr>
              <a:tr h="10763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Каково состояние нормирования труда в производстве сегодня?</a:t>
                      </a:r>
                      <a:endParaRPr lang="ru-RU" dirty="0"/>
                    </a:p>
                  </a:txBody>
                  <a:tcPr/>
                </a:tc>
              </a:tr>
              <a:tr h="10763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Историки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менялось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нормирование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протяжении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830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Юристы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Как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законодательно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решены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вопросы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нормирования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труда</a:t>
                      </a:r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Формы представления результатов: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86116" y="2571744"/>
            <a:ext cx="1785950" cy="16430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4" idx="7"/>
          </p:cNvCxnSpPr>
          <p:nvPr/>
        </p:nvCxnSpPr>
        <p:spPr>
          <a:xfrm rot="5400000" flipH="1" flipV="1">
            <a:off x="4892420" y="2346967"/>
            <a:ext cx="383498" cy="547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5"/>
          </p:cNvCxnSpPr>
          <p:nvPr/>
        </p:nvCxnSpPr>
        <p:spPr>
          <a:xfrm rot="16200000" flipH="1">
            <a:off x="4928138" y="3856576"/>
            <a:ext cx="526374" cy="761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357818" y="2214554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Презентации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72132" y="442913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Публикации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4" idx="4"/>
          </p:cNvCxnSpPr>
          <p:nvPr/>
        </p:nvCxnSpPr>
        <p:spPr>
          <a:xfrm rot="5400000">
            <a:off x="3518290" y="4625587"/>
            <a:ext cx="1071570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428992" y="5286388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Вики - статьи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4" idx="2"/>
          </p:cNvCxnSpPr>
          <p:nvPr/>
        </p:nvCxnSpPr>
        <p:spPr>
          <a:xfrm rot="10800000" flipV="1">
            <a:off x="2214546" y="3393280"/>
            <a:ext cx="107157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142976" y="3214686"/>
            <a:ext cx="107157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Блоги</a:t>
            </a:r>
            <a:endParaRPr lang="ru-RU" dirty="0"/>
          </a:p>
        </p:txBody>
      </p:sp>
      <p:cxnSp>
        <p:nvCxnSpPr>
          <p:cNvPr id="36" name="Прямая со стрелкой 35"/>
          <p:cNvCxnSpPr>
            <a:stCxn id="4" idx="1"/>
          </p:cNvCxnSpPr>
          <p:nvPr/>
        </p:nvCxnSpPr>
        <p:spPr>
          <a:xfrm rot="16200000" flipV="1">
            <a:off x="3082265" y="2346967"/>
            <a:ext cx="740688" cy="190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2428860" y="1214422"/>
            <a:ext cx="228601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Документы совместного редактирования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Этапы работы надо проектом:</a:t>
            </a:r>
          </a:p>
          <a:p>
            <a:pPr>
              <a:buNone/>
            </a:pPr>
            <a:r>
              <a:rPr lang="ru-RU" dirty="0" smtClean="0"/>
              <a:t>1 неделя работы – деление на группы, составление плана работ.</a:t>
            </a:r>
          </a:p>
          <a:p>
            <a:pPr>
              <a:buNone/>
            </a:pPr>
            <a:r>
              <a:rPr lang="ru-RU" dirty="0" smtClean="0"/>
              <a:t>2 неделя – сбор информации и её обработка.</a:t>
            </a:r>
          </a:p>
          <a:p>
            <a:pPr>
              <a:buNone/>
            </a:pPr>
            <a:r>
              <a:rPr lang="ru-RU" dirty="0" smtClean="0"/>
              <a:t>3 неделя – оформление результатов.</a:t>
            </a:r>
          </a:p>
          <a:p>
            <a:pPr>
              <a:buNone/>
            </a:pPr>
            <a:r>
              <a:rPr lang="ru-RU" dirty="0" smtClean="0"/>
              <a:t>4 неделя – </a:t>
            </a:r>
            <a:r>
              <a:rPr lang="ru-RU" smtClean="0"/>
              <a:t>защита проекта.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179</Words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Нормирование и оплата труда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и окружающая среда </dc:title>
  <cp:lastModifiedBy>User</cp:lastModifiedBy>
  <cp:revision>10</cp:revision>
  <dcterms:modified xsi:type="dcterms:W3CDTF">2011-11-22T11:41:28Z</dcterms:modified>
</cp:coreProperties>
</file>