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4" r:id="rId3"/>
    <p:sldId id="265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CBFA-5BFD-46DA-BE1D-344E1D8719A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4528A-4FA0-43C5-BCDA-9CF6440B92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55" y="1628800"/>
            <a:ext cx="59046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>
                <a:solidFill>
                  <a:prstClr val="black"/>
                </a:solidFill>
                <a:latin typeface="Arial"/>
              </a:rPr>
              <a:t>Россия в </a:t>
            </a:r>
            <a:r>
              <a:rPr lang="en-US" sz="4400" b="1" cap="all" dirty="0">
                <a:solidFill>
                  <a:prstClr val="black"/>
                </a:solidFill>
                <a:latin typeface="Arial"/>
              </a:rPr>
              <a:t>XVIII-</a:t>
            </a:r>
            <a:r>
              <a:rPr lang="ru-RU" sz="4400" b="1" cap="all" dirty="0">
                <a:solidFill>
                  <a:prstClr val="black"/>
                </a:solidFill>
                <a:latin typeface="Arial"/>
              </a:rPr>
              <a:t>середине </a:t>
            </a:r>
            <a:r>
              <a:rPr lang="en-US" sz="4400" b="1" cap="all" dirty="0">
                <a:solidFill>
                  <a:prstClr val="black"/>
                </a:solidFill>
                <a:latin typeface="Arial"/>
              </a:rPr>
              <a:t>XIX</a:t>
            </a:r>
            <a:r>
              <a:rPr lang="ru-RU" sz="4400" b="1" cap="all" dirty="0">
                <a:solidFill>
                  <a:prstClr val="black"/>
                </a:solidFill>
                <a:latin typeface="Arial"/>
              </a:rPr>
              <a:t> вв.</a:t>
            </a:r>
            <a:endParaRPr lang="ru-RU" sz="4400" cap="al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73016"/>
            <a:ext cx="734927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55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Подумаем…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7255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История — свидетель прошлого, свет истины, живая память, учитель жизни, вестник старины.</a:t>
            </a:r>
          </a:p>
          <a:p>
            <a:pPr marL="0" indent="0" algn="r">
              <a:buNone/>
            </a:pPr>
            <a:r>
              <a:rPr lang="ru-RU" sz="2000" i="1" dirty="0" smtClean="0"/>
              <a:t>Цицерон</a:t>
            </a:r>
          </a:p>
          <a:p>
            <a:pPr marL="0" indent="0">
              <a:buNone/>
            </a:pPr>
            <a:r>
              <a:rPr lang="ru-RU" sz="2000" dirty="0"/>
              <a:t>История — сокровищница наших деяний, свидетельница прошлого, пример и поучение для настоящего, предостережение для будущего.</a:t>
            </a:r>
          </a:p>
          <a:p>
            <a:pPr marL="0" indent="0" algn="r">
              <a:buNone/>
            </a:pPr>
            <a:r>
              <a:rPr lang="ru-RU" sz="2000" i="1" dirty="0" smtClean="0"/>
              <a:t>Сервантес</a:t>
            </a:r>
          </a:p>
          <a:p>
            <a:pPr marL="0" indent="0">
              <a:buNone/>
            </a:pPr>
            <a:r>
              <a:rPr lang="ru-RU" sz="2000" dirty="0"/>
              <a:t>Не знать истории — значит всегда быть ребенком.</a:t>
            </a:r>
          </a:p>
          <a:p>
            <a:pPr marL="0" indent="0" algn="r">
              <a:buNone/>
            </a:pPr>
            <a:r>
              <a:rPr lang="ru-RU" sz="2000" i="1" dirty="0" smtClean="0"/>
              <a:t>Цицерон</a:t>
            </a:r>
          </a:p>
          <a:p>
            <a:pPr marL="0" indent="0">
              <a:buNone/>
            </a:pPr>
            <a:r>
              <a:rPr lang="ru-RU" sz="2000" dirty="0"/>
              <a:t>Историческое деяние бывает закончено не только, когда оно свершилось, а лишь после того, как оно становится достоянием потомков.</a:t>
            </a:r>
          </a:p>
          <a:p>
            <a:pPr marL="0" indent="0" algn="r">
              <a:buNone/>
            </a:pPr>
            <a:r>
              <a:rPr lang="ru-RU" sz="2000" i="1" dirty="0" smtClean="0"/>
              <a:t>Цвейг </a:t>
            </a:r>
            <a:r>
              <a:rPr lang="ru-RU" sz="2000" i="1" dirty="0"/>
              <a:t>С.</a:t>
            </a:r>
          </a:p>
        </p:txBody>
      </p:sp>
    </p:spTree>
    <p:extLst>
      <p:ext uri="{BB962C8B-B14F-4D97-AF65-F5344CB8AC3E}">
        <p14:creationId xmlns:p14="http://schemas.microsoft.com/office/powerpoint/2010/main" val="229737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Какие у Вас возникают ассоциации?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600200"/>
            <a:ext cx="3740224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Реформы флота;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Строительство Петербурга;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Указ о престолонаследии;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Северная война;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Окно в Европу.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91324"/>
            <a:ext cx="3888432" cy="43858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06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489" y="620688"/>
            <a:ext cx="7592888" cy="1216496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/>
              <a:t>С чем связаны?</a:t>
            </a:r>
            <a:endParaRPr lang="ru-RU" sz="4000" b="1" cap="none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1904998"/>
            <a:ext cx="3888432" cy="37562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Борьба за </a:t>
            </a:r>
            <a:r>
              <a:rPr lang="ru-RU" sz="2800" dirty="0" smtClean="0"/>
              <a:t>престол;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Бироновщина;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Верховный тайный </a:t>
            </a:r>
            <a:r>
              <a:rPr lang="ru-RU" sz="2800" dirty="0" smtClean="0"/>
              <a:t>совет;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Смена </a:t>
            </a:r>
            <a:r>
              <a:rPr lang="ru-RU" sz="2800" dirty="0" smtClean="0"/>
              <a:t>правителей;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Фаворитизм.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68959"/>
            <a:ext cx="3649588" cy="36882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6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+mn-lt"/>
              </a:rPr>
              <a:t>Деление</a:t>
            </a:r>
            <a:r>
              <a:rPr lang="ru-RU" b="1" dirty="0" smtClean="0"/>
              <a:t> на </a:t>
            </a:r>
            <a:r>
              <a:rPr lang="ru-RU" b="1" dirty="0" smtClean="0"/>
              <a:t>группы: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588639"/>
              </p:ext>
            </p:extLst>
          </p:nvPr>
        </p:nvGraphicFramePr>
        <p:xfrm>
          <a:off x="899592" y="1988840"/>
          <a:ext cx="7416824" cy="3314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0380"/>
                <a:gridCol w="3996444"/>
              </a:tblGrid>
              <a:tr h="65379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Группа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Проблемный вопрос</a:t>
                      </a:r>
                      <a:endParaRPr lang="ru-RU" sz="2400" b="1" dirty="0"/>
                    </a:p>
                  </a:txBody>
                  <a:tcPr/>
                </a:tc>
              </a:tr>
              <a:tr h="832036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чем особенности периода дворцовых переворотов?</a:t>
                      </a:r>
                      <a:endParaRPr lang="ru-RU" dirty="0"/>
                    </a:p>
                  </a:txBody>
                  <a:tcPr/>
                </a:tc>
              </a:tr>
              <a:tr h="832036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особенности правления Петра I и Екатерины II? В чем их сходства и различия?</a:t>
                      </a:r>
                    </a:p>
                  </a:txBody>
                  <a:tcPr/>
                </a:tc>
              </a:tr>
              <a:tr h="832036">
                <a:tc>
                  <a:txBody>
                    <a:bodyPr/>
                    <a:lstStyle/>
                    <a:p>
                      <a:r>
                        <a:rPr lang="ru-RU" dirty="0" smtClean="0"/>
                        <a:t>Исследователи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Чем связана культура России с европейской культурой XVIII-середины XIX вв.?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54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400800" cy="6858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+mn-lt"/>
              </a:rPr>
              <a:t>Формы представления результатов: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44824"/>
            <a:ext cx="7571184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Презентации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Публикации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Вики-статьи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Блоги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Документы совместного редактирования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Ленты времени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Ментальные карты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609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400800" cy="6858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Этапы работы над </a:t>
            </a:r>
            <a:r>
              <a:rPr lang="ru-RU" sz="3600" b="1" dirty="0" smtClean="0">
                <a:latin typeface="+mn-lt"/>
              </a:rPr>
              <a:t>проектом: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344816" cy="3600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неделя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Знакомство с проектом, деление на группы, составление плана работы, распределение обязанностей в группе.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неделя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Сбор и обработка информации, самооценивание и взаимооценивание.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неделя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Оформление результатов работы, промежуточный отчет.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неделя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Защита работы, оценивание выполненных исследований по критериям.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71258"/>
      </p:ext>
    </p:extLst>
  </p:cSld>
  <p:clrMapOvr>
    <a:masterClrMapping/>
  </p:clrMapOvr>
</p:sld>
</file>

<file path=ppt/theme/theme1.xml><?xml version="1.0" encoding="utf-8"?>
<a:theme xmlns:a="http://schemas.openxmlformats.org/drawingml/2006/main" name="Стартовая презентация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Стартовая презентация</Template>
  <TotalTime>120</TotalTime>
  <Words>242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Стартовая презентация</vt:lpstr>
      <vt:lpstr>Презентация PowerPoint</vt:lpstr>
      <vt:lpstr>Подумаем…</vt:lpstr>
      <vt:lpstr>Какие у Вас возникают ассоциации?</vt:lpstr>
      <vt:lpstr>С чем связаны?</vt:lpstr>
      <vt:lpstr>Деление на группы:</vt:lpstr>
      <vt:lpstr>Формы представления результатов:</vt:lpstr>
      <vt:lpstr>Этапы работы над проектом: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ASUS</cp:lastModifiedBy>
  <cp:revision>15</cp:revision>
  <dcterms:created xsi:type="dcterms:W3CDTF">2013-09-27T04:31:21Z</dcterms:created>
  <dcterms:modified xsi:type="dcterms:W3CDTF">2013-10-17T11:24:39Z</dcterms:modified>
</cp:coreProperties>
</file>