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32B5C4-547F-4644-929E-823CA4786084}" type="datetimeFigureOut">
              <a:rPr lang="ru-RU" smtClean="0"/>
              <a:pPr/>
              <a:t>31.05.2012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95D7F7-0AF4-4431-852F-24DBE30BE9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57166"/>
            <a:ext cx="7772400" cy="1470025"/>
          </a:xfrm>
        </p:spPr>
        <p:txBody>
          <a:bodyPr/>
          <a:lstStyle/>
          <a:p>
            <a:r>
              <a:rPr lang="ru-RU" dirty="0" err="1" smtClean="0">
                <a:solidFill>
                  <a:srgbClr val="92D050"/>
                </a:solidFill>
                <a:effectLst/>
                <a:latin typeface="Calibri" pitchFamily="34" charset="0"/>
              </a:rPr>
              <a:t>фУТБОЛ</a:t>
            </a:r>
            <a:endParaRPr lang="ru-RU" dirty="0">
              <a:solidFill>
                <a:srgbClr val="92D050"/>
              </a:solidFill>
              <a:effectLst/>
              <a:latin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5429264"/>
            <a:ext cx="3786214" cy="104299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Проект по </a:t>
            </a:r>
            <a:r>
              <a:rPr lang="en-US" sz="2000" dirty="0" smtClean="0">
                <a:solidFill>
                  <a:schemeClr val="bg1"/>
                </a:solidFill>
              </a:rPr>
              <a:t>“</a:t>
            </a:r>
            <a:r>
              <a:rPr lang="ru-RU" sz="2000" dirty="0" smtClean="0">
                <a:solidFill>
                  <a:schemeClr val="bg1"/>
                </a:solidFill>
              </a:rPr>
              <a:t>Физической культуре</a:t>
            </a:r>
            <a:r>
              <a:rPr lang="en-US" sz="2000" dirty="0" smtClean="0">
                <a:solidFill>
                  <a:schemeClr val="bg1"/>
                </a:solidFill>
              </a:rPr>
              <a:t>”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Авторы: Лепехин Д.О.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err="1" smtClean="0">
                <a:solidFill>
                  <a:schemeClr val="bg1"/>
                </a:solidFill>
              </a:rPr>
              <a:t>Бармашов</a:t>
            </a:r>
            <a:r>
              <a:rPr lang="ru-RU" sz="2000" dirty="0" smtClean="0">
                <a:solidFill>
                  <a:schemeClr val="bg1"/>
                </a:solidFill>
              </a:rPr>
              <a:t> А.О.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Вы знаете спортивные игры?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Font typeface="Wingdings" pitchFamily="2" charset="2"/>
              <a:buChar char="q"/>
            </a:pPr>
            <a:r>
              <a:rPr lang="ru-RU" dirty="0" smtClean="0"/>
              <a:t>Футбол</a:t>
            </a:r>
          </a:p>
          <a:p>
            <a:pPr marL="550926" indent="-514350">
              <a:buFont typeface="Wingdings" pitchFamily="2" charset="2"/>
              <a:buChar char="q"/>
            </a:pPr>
            <a:r>
              <a:rPr lang="ru-RU" dirty="0" smtClean="0"/>
              <a:t>Баскетбол</a:t>
            </a:r>
          </a:p>
          <a:p>
            <a:pPr marL="550926" indent="-514350">
              <a:buFont typeface="Wingdings" pitchFamily="2" charset="2"/>
              <a:buChar char="q"/>
            </a:pPr>
            <a:r>
              <a:rPr lang="ru-RU" dirty="0" smtClean="0"/>
              <a:t>Хоккей</a:t>
            </a:r>
          </a:p>
          <a:p>
            <a:pPr marL="550926" indent="-514350">
              <a:buFont typeface="Wingdings" pitchFamily="2" charset="2"/>
              <a:buChar char="q"/>
            </a:pPr>
            <a:r>
              <a:rPr lang="ru-RU" dirty="0" smtClean="0"/>
              <a:t>Теннис</a:t>
            </a:r>
          </a:p>
          <a:p>
            <a:pPr marL="550926" indent="-514350">
              <a:buFont typeface="Wingdings" pitchFamily="2" charset="2"/>
              <a:buChar char="q"/>
            </a:pPr>
            <a:r>
              <a:rPr lang="ru-RU" dirty="0" smtClean="0"/>
              <a:t>Гандбол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467600" cy="7858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ЧТО ВЫ ЗНАЕТЕ О ФУТБОЛЕ?</a:t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7467600" cy="49292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714356"/>
            <a:ext cx="60007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ФУТБОЛ (англ. </a:t>
            </a:r>
            <a:r>
              <a:rPr lang="ru-RU" sz="2000" dirty="0" err="1" smtClean="0"/>
              <a:t>football</a:t>
            </a:r>
            <a:r>
              <a:rPr lang="ru-RU" sz="2000" dirty="0" smtClean="0"/>
              <a:t>, от </a:t>
            </a:r>
            <a:r>
              <a:rPr lang="ru-RU" sz="2000" dirty="0" err="1" smtClean="0"/>
              <a:t>foot</a:t>
            </a:r>
            <a:r>
              <a:rPr lang="ru-RU" sz="2000" dirty="0" smtClean="0"/>
              <a:t> — нога и </a:t>
            </a:r>
            <a:r>
              <a:rPr lang="ru-RU" sz="2000" dirty="0" err="1" smtClean="0"/>
              <a:t>ball</a:t>
            </a:r>
            <a:r>
              <a:rPr lang="ru-RU" sz="2000" dirty="0" smtClean="0"/>
              <a:t> — мяч), спортивная командная игра, цель которой — забить мяч в ворота соперника, используя индивидуальное ведение и </a:t>
            </a:r>
            <a:r>
              <a:rPr lang="ru-RU" sz="2400" dirty="0" smtClean="0"/>
              <a:t>передачи</a:t>
            </a:r>
            <a:r>
              <a:rPr lang="ru-RU" sz="2000" dirty="0" smtClean="0"/>
              <a:t> мяча партнерам ногами, головой и др. частями тела — кроме рук. В матче побеждает команда, забившая больше голов.</a:t>
            </a:r>
          </a:p>
          <a:p>
            <a:r>
              <a:rPr lang="ru-RU" sz="2000" dirty="0" smtClean="0"/>
              <a:t>Правила. Футбольные правила в привычном для нас виде появились не сразу. Они существенно менялись не только до, но и после 1863 (дата рождения современного футбола). Это касается и таких основополагающих пунктов, как продолжительность игры, параметры мяча или количество игроков в команде (вплоть до 1880 их на поле от каждой стороны было 12).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7753352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      </a:t>
            </a:r>
          </a:p>
          <a:p>
            <a:r>
              <a:rPr lang="ru-RU" sz="1800" b="1" dirty="0" smtClean="0"/>
              <a:t>У большинства жителей мира Англия прочно ассоциируется с густыми туманами и традиционным английским чаем, впрочем, для любителей футбола она одновременно является и родиной их любимого вида спорта.</a:t>
            </a:r>
          </a:p>
          <a:p>
            <a:r>
              <a:rPr lang="ru-RU" sz="1800" b="1" dirty="0" smtClean="0"/>
              <a:t>Даже не взирая на заявления главы ФИФА, Йозефа </a:t>
            </a:r>
            <a:r>
              <a:rPr lang="ru-RU" sz="1800" b="1" dirty="0" err="1" smtClean="0"/>
              <a:t>Блаттера</a:t>
            </a:r>
            <a:r>
              <a:rPr lang="ru-RU" sz="1800" b="1" dirty="0" smtClean="0"/>
              <a:t> о том, что истинной родиной этого вида спорта является Китай, где по его словам в этот игру начали играть еще 2-3 тысячи лет тому, для фанатов и специалистов это не так. Впрочем, судите сами, чем похожа на футбол игра, в которую играют несколько сотен участников, а размеры поля просто огромны (только в длину такое поле имело более 2 км.).</a:t>
            </a:r>
          </a:p>
          <a:p>
            <a:r>
              <a:rPr lang="ru-RU" sz="1800" b="1" dirty="0" smtClean="0"/>
              <a:t>Как бы там не было, но игры, которые напоминают футбол, были известны у многих древних народов, но… Именно на Туманном Альбионе в середине ХІХ века начали формировать первые, полупрофессиональные команды которые проводили свои «баталии» на специальных игровых площадках. Именно в Викторианскую эпоху начинается формирование привычных для нас правил игры. Это и не удивительно, поскольку именно в этот период англичане стремились максимально упорядочить общественную жизнь и все что с ней связано. 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На какие вопросы мы будем искать ответы?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ru-RU" dirty="0" smtClean="0"/>
              <a:t>Как футбол помогает формированию личностных качеств  учащегося?</a:t>
            </a:r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Как сказывается занятие футболом на здоровье учащегося?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влияет</a:t>
            </a:r>
            <a:r>
              <a:rPr lang="en-US" dirty="0" smtClean="0"/>
              <a:t> </a:t>
            </a:r>
            <a:r>
              <a:rPr lang="ru-RU" dirty="0" smtClean="0"/>
              <a:t>фу</a:t>
            </a:r>
            <a:r>
              <a:rPr lang="en-US" dirty="0" err="1" smtClean="0"/>
              <a:t>тбол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сплочённость</a:t>
            </a:r>
            <a:r>
              <a:rPr lang="en-US" dirty="0" smtClean="0"/>
              <a:t> </a:t>
            </a:r>
            <a:r>
              <a:rPr lang="en-US" dirty="0" err="1" smtClean="0"/>
              <a:t>коллектива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6238868" cy="1143000"/>
          </a:xfrm>
        </p:spPr>
        <p:txBody>
          <a:bodyPr/>
          <a:lstStyle/>
          <a:p>
            <a:r>
              <a:rPr lang="ru-RU" dirty="0" smtClean="0"/>
              <a:t>Деление на группы: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1714488"/>
          <a:ext cx="7215238" cy="455672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51391"/>
                <a:gridCol w="5163847"/>
              </a:tblGrid>
              <a:tr h="928693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/>
                        <a:t>Группы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 Проблемный</a:t>
                      </a:r>
                      <a:r>
                        <a:rPr lang="ru-RU" sz="2800" baseline="0" dirty="0" smtClean="0"/>
                        <a:t> вопрос</a:t>
                      </a:r>
                      <a:endParaRPr lang="ru-RU" sz="2800" dirty="0"/>
                    </a:p>
                  </a:txBody>
                  <a:tcPr/>
                </a:tc>
              </a:tr>
              <a:tr h="124482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Как футбол помогает формированию личностных качеств  учащегося?</a:t>
                      </a: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Как футбол помогает формированию личностных качеств  учащегося?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09732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/>
                        <a:t>Как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влияет</a:t>
                      </a:r>
                      <a:r>
                        <a:rPr lang="en-US" sz="2200" dirty="0" smtClean="0"/>
                        <a:t> </a:t>
                      </a:r>
                      <a:r>
                        <a:rPr lang="ru-RU" sz="2200" dirty="0" smtClean="0"/>
                        <a:t>фу</a:t>
                      </a:r>
                      <a:r>
                        <a:rPr lang="en-US" sz="2200" dirty="0" err="1" smtClean="0"/>
                        <a:t>тбол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на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сплочённость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коллектива</a:t>
                      </a:r>
                      <a:r>
                        <a:rPr lang="en-US" sz="2200" dirty="0" smtClean="0"/>
                        <a:t>?</a:t>
                      </a:r>
                      <a:endParaRPr lang="ru-RU" sz="22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Формы представления результатов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Презентации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Публикации</a:t>
            </a:r>
          </a:p>
          <a:p>
            <a:pPr>
              <a:buFont typeface="Wingdings" pitchFamily="2" charset="2"/>
              <a:buChar char="q"/>
            </a:pPr>
            <a:r>
              <a:rPr lang="ru-RU" dirty="0" err="1" smtClean="0"/>
              <a:t>Блоги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Вики-статьи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работы над проектом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Расписание занятий 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2643182"/>
          <a:ext cx="6429420" cy="35244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857388"/>
                <a:gridCol w="4572032"/>
              </a:tblGrid>
              <a:tr h="93929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Неделя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Род занятий</a:t>
                      </a:r>
                      <a:endParaRPr lang="ru-RU" sz="2400" dirty="0"/>
                    </a:p>
                  </a:txBody>
                  <a:tcPr/>
                </a:tc>
              </a:tr>
              <a:tr h="141815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Тренировочный процесс(Силовая подготовка)</a:t>
                      </a:r>
                      <a:endParaRPr lang="ru-RU" dirty="0"/>
                    </a:p>
                  </a:txBody>
                  <a:tcPr/>
                </a:tc>
              </a:tr>
              <a:tr h="116700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Тренировочный процесс(Работа с мячом ;  Беговые</a:t>
                      </a:r>
                      <a:r>
                        <a:rPr lang="ru-RU" baseline="0" dirty="0" smtClean="0"/>
                        <a:t> упражнения)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67"/>
          <a:ext cx="7400948" cy="628654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71660"/>
                <a:gridCol w="5429288"/>
              </a:tblGrid>
              <a:tr h="209551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Тренировочный процесс(</a:t>
                      </a:r>
                      <a:r>
                        <a:rPr lang="ru-RU" dirty="0" err="1" smtClean="0"/>
                        <a:t>Предигровая</a:t>
                      </a:r>
                      <a:r>
                        <a:rPr lang="ru-RU" baseline="0" dirty="0" smtClean="0"/>
                        <a:t> тренировка)</a:t>
                      </a:r>
                      <a:endParaRPr lang="ru-RU" dirty="0"/>
                    </a:p>
                  </a:txBody>
                  <a:tcPr/>
                </a:tc>
              </a:tr>
              <a:tr h="209551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Товарещеский</a:t>
                      </a:r>
                      <a:r>
                        <a:rPr lang="ru-RU" dirty="0" smtClean="0"/>
                        <a:t> матч(Предсезонная подготовка)</a:t>
                      </a:r>
                      <a:endParaRPr lang="ru-RU" dirty="0"/>
                    </a:p>
                  </a:txBody>
                  <a:tcPr/>
                </a:tc>
              </a:tr>
              <a:tr h="2095514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Тактические</a:t>
                      </a:r>
                      <a:r>
                        <a:rPr lang="ru-RU" baseline="0" dirty="0" smtClean="0"/>
                        <a:t> занятия(Разбор ошибок; выявление положительных и отрицательных сторон)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125</TotalTime>
  <Words>453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фУТБОЛ</vt:lpstr>
      <vt:lpstr>Какие Вы знаете спортивные игры?</vt:lpstr>
      <vt:lpstr>ЧТО ВЫ ЗНАЕТЕ О ФУТБОЛЕ? </vt:lpstr>
      <vt:lpstr>Слайд 4</vt:lpstr>
      <vt:lpstr>На какие вопросы мы будем искать ответы?</vt:lpstr>
      <vt:lpstr>Деление на группы:</vt:lpstr>
      <vt:lpstr>Формы представления результатов</vt:lpstr>
      <vt:lpstr>Этапы работы над проектом</vt:lpstr>
      <vt:lpstr>Слайд 9</vt:lpstr>
    </vt:vector>
  </TitlesOfParts>
  <Company>VGIPU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Баскетбол</dc:title>
  <dc:creator>User</dc:creator>
  <cp:lastModifiedBy>User</cp:lastModifiedBy>
  <cp:revision>14</cp:revision>
  <dcterms:created xsi:type="dcterms:W3CDTF">2011-04-05T10:53:01Z</dcterms:created>
  <dcterms:modified xsi:type="dcterms:W3CDTF">2012-05-31T11:22:22Z</dcterms:modified>
</cp:coreProperties>
</file>