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96E0-42FA-4CA4-8C5E-65FFBAADA6EB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6F1F-5E0B-4116-9BF7-699605CA7C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571636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Профессиональное  самоопределение  и  карьера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214818"/>
            <a:ext cx="2786082" cy="1857388"/>
          </a:xfrm>
          <a:solidFill>
            <a:srgbClr val="FFFF00"/>
          </a:solidFill>
        </p:spPr>
        <p:txBody>
          <a:bodyPr/>
          <a:lstStyle/>
          <a:p>
            <a:r>
              <a:rPr lang="ru-RU" b="1" i="1" dirty="0" smtClean="0"/>
              <a:t>Авторы:</a:t>
            </a:r>
          </a:p>
          <a:p>
            <a:r>
              <a:rPr lang="ru-RU" b="1" i="1" dirty="0" err="1" smtClean="0"/>
              <a:t>Охрамов</a:t>
            </a:r>
            <a:r>
              <a:rPr lang="ru-RU" b="1" i="1" dirty="0" smtClean="0"/>
              <a:t> В.С</a:t>
            </a:r>
          </a:p>
          <a:p>
            <a:r>
              <a:rPr lang="ru-RU" b="1" i="1" dirty="0" smtClean="0"/>
              <a:t>Исмаилов Р.Р</a:t>
            </a:r>
          </a:p>
          <a:p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143117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867025"/>
            <a:ext cx="4143399" cy="325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Вопросы для  обсуждения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Какие  учитывают личностные потребности при выборе  профессии?</a:t>
            </a:r>
          </a:p>
          <a:p>
            <a:pPr marL="514350" indent="-514350">
              <a:buAutoNum type="arabicParenR"/>
            </a:pPr>
            <a:r>
              <a:rPr lang="ru-RU" dirty="0" smtClean="0"/>
              <a:t> С помощью  каких  методик  можно  определиться  с  профессией?</a:t>
            </a:r>
          </a:p>
          <a:p>
            <a:pPr marL="514350" indent="-514350">
              <a:buAutoNum type="arabicParenR"/>
            </a:pPr>
            <a:r>
              <a:rPr lang="ru-RU" dirty="0"/>
              <a:t>  </a:t>
            </a:r>
            <a:r>
              <a:rPr lang="ru-RU" dirty="0" smtClean="0"/>
              <a:t>Какие  профессии  существуют?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4290"/>
            <a:ext cx="8229600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785794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Разделимся на группы: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071678"/>
          <a:ext cx="7643866" cy="3774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1933"/>
                <a:gridCol w="3821933"/>
              </a:tblGrid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Группа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Проблемный вопрос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C00000"/>
                          </a:solidFill>
                        </a:rPr>
                        <a:t>гумунитарная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Актуально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 ли </a:t>
                      </a:r>
                      <a:r>
                        <a:rPr lang="ru-RU" baseline="0" dirty="0" err="1" smtClean="0">
                          <a:solidFill>
                            <a:srgbClr val="C00000"/>
                          </a:solidFill>
                        </a:rPr>
                        <a:t>гумунитарное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 образование  в  настоящее время?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техническая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 чем  связана  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</a:rPr>
                        <a:t>мативация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при  выборе  технических  специальностей?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Естественно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-научная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 чем  заключается  естественно  научная  сфера?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 представления  результатов.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/>
              <a:t> </a:t>
            </a:r>
            <a:r>
              <a:rPr lang="ru-RU" dirty="0" smtClean="0"/>
              <a:t>публикации</a:t>
            </a:r>
          </a:p>
          <a:p>
            <a:r>
              <a:rPr lang="ru-RU" dirty="0"/>
              <a:t> </a:t>
            </a:r>
            <a:r>
              <a:rPr lang="ru-RU" dirty="0" smtClean="0"/>
              <a:t>вики-статьи</a:t>
            </a:r>
          </a:p>
          <a:p>
            <a:r>
              <a:rPr lang="ru-RU" dirty="0"/>
              <a:t> </a:t>
            </a:r>
            <a:r>
              <a:rPr lang="ru-RU" dirty="0" err="1" smtClean="0"/>
              <a:t>блоги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совместного  редактирования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Этапы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работы над проектом: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1 неделя-деление на группы, составление планов работы, распределение обязанностей;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2- неделя сбор информации, проведения социологического опроса;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3 неделя оформление результатов работы, представление проектов.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Профессиональное  самоопределение  и  карьера.</vt:lpstr>
      <vt:lpstr>Вопросы для  обсуждения :</vt:lpstr>
      <vt:lpstr>Слайд 3</vt:lpstr>
      <vt:lpstr>Слайд 4</vt:lpstr>
      <vt:lpstr>Формы  представления  результатов.</vt:lpstr>
      <vt:lpstr>Слайд 6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 самоопределение  и  карьера.</dc:title>
  <dc:creator>User</dc:creator>
  <cp:lastModifiedBy>User</cp:lastModifiedBy>
  <cp:revision>4</cp:revision>
  <dcterms:created xsi:type="dcterms:W3CDTF">2011-11-30T11:09:17Z</dcterms:created>
  <dcterms:modified xsi:type="dcterms:W3CDTF">2011-11-30T11:44:53Z</dcterms:modified>
</cp:coreProperties>
</file>