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F79C1-AD21-40C6-A8A5-4FD345395D9B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10D3B6-7FC5-4039-92E6-539C485A34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Готовимся к путешествию в Америку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143380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Авторы:</a:t>
            </a:r>
          </a:p>
          <a:p>
            <a:r>
              <a:rPr lang="ru-RU" dirty="0" err="1" smtClean="0"/>
              <a:t>Ковдря</a:t>
            </a:r>
            <a:r>
              <a:rPr lang="ru-RU" dirty="0" smtClean="0"/>
              <a:t> Людмила </a:t>
            </a:r>
          </a:p>
          <a:p>
            <a:r>
              <a:rPr lang="ru-RU" dirty="0" err="1" smtClean="0"/>
              <a:t>Ястребова</a:t>
            </a:r>
            <a:r>
              <a:rPr lang="ru-RU" dirty="0" smtClean="0"/>
              <a:t> Татьяна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7715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643446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 нетерпением ждем защиты ваших проектов</a:t>
            </a:r>
            <a:endParaRPr lang="ru-RU" sz="3200" dirty="0" smtClean="0"/>
          </a:p>
          <a:p>
            <a:pPr algn="ctr"/>
            <a:r>
              <a:rPr lang="ru-RU" sz="3200" dirty="0" smtClean="0"/>
              <a:t>Не забудьте пригласить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428604"/>
            <a:ext cx="4714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УДАЧИ!!!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305800" cy="3714776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1"/>
                </a:solidFill>
              </a:rPr>
              <a:t>Подумаем вместе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/>
                </a:solidFill>
              </a:rPr>
              <a:t>Чем интересна Америка?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вы представляете когда слышите слово Америка?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571472" y="2643182"/>
            <a:ext cx="2214578" cy="4000528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000" dirty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Анжелина </a:t>
            </a:r>
            <a:r>
              <a:rPr lang="ru-RU" sz="2000" dirty="0" err="1" smtClean="0">
                <a:solidFill>
                  <a:schemeClr val="accent1"/>
                </a:solidFill>
              </a:rPr>
              <a:t>Джоли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Бред </a:t>
            </a:r>
            <a:r>
              <a:rPr lang="ru-RU" sz="2000" dirty="0" err="1" smtClean="0">
                <a:solidFill>
                  <a:schemeClr val="accent1"/>
                </a:solidFill>
              </a:rPr>
              <a:t>Питт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Майкл 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Джексон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50 </a:t>
            </a:r>
            <a:r>
              <a:rPr lang="en-US" sz="2000" dirty="0" smtClean="0">
                <a:solidFill>
                  <a:schemeClr val="accent1"/>
                </a:solidFill>
              </a:rPr>
              <a:t>sent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Джордж Буш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Мэрилин Монро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Башни –близнецы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Нью-Йорк</a:t>
            </a:r>
          </a:p>
          <a:p>
            <a:pPr algn="ctr"/>
            <a:endParaRPr lang="ru-RU" dirty="0" smtClean="0">
              <a:solidFill>
                <a:schemeClr val="accent1"/>
              </a:solidFill>
            </a:endParaRP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357554" y="2643182"/>
            <a:ext cx="2214578" cy="400052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000" dirty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I – phone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I – pod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Barbie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Джип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Боевики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000760" y="2643182"/>
            <a:ext cx="2214578" cy="4000528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2000" dirty="0">
              <a:solidFill>
                <a:schemeClr val="accent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Орлан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Койот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Дятел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Гризли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Бизон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69154462_MarilynMonroe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28868"/>
            <a:ext cx="1000100" cy="1036104"/>
          </a:xfrm>
          <a:prstGeom prst="rect">
            <a:avLst/>
          </a:prstGeom>
        </p:spPr>
      </p:pic>
      <p:pic>
        <p:nvPicPr>
          <p:cNvPr id="7" name="Рисунок 6" descr="rh_iphone_uprigh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428868"/>
            <a:ext cx="928694" cy="1102308"/>
          </a:xfrm>
          <a:prstGeom prst="rect">
            <a:avLst/>
          </a:prstGeom>
        </p:spPr>
      </p:pic>
      <p:pic>
        <p:nvPicPr>
          <p:cNvPr id="8" name="Рисунок 7" descr="grizzly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357430"/>
            <a:ext cx="1116683" cy="1217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1053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Теперь попробуем сгруппировать наши ассоциации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6116" y="4500570"/>
            <a:ext cx="228601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США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071942"/>
            <a:ext cx="2286016" cy="17145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Крупные города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Личности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порт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786058"/>
            <a:ext cx="2143140" cy="1500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Новейшие технологии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Изобретения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Товары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слуги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4071942"/>
            <a:ext cx="2286016" cy="1714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Красивая природа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Редкие животные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43174" y="4929198"/>
            <a:ext cx="64294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5643570" y="4929198"/>
            <a:ext cx="785818" cy="28575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6248" y="4286256"/>
            <a:ext cx="285752" cy="50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429000"/>
            <a:ext cx="8305800" cy="292895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Что из этого богатства хотелось бы исследовать? Что выберем?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История открытия Америки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>
                <a:solidFill>
                  <a:schemeClr val="accent1"/>
                </a:solidFill>
              </a:rPr>
              <a:t>Американский английский язык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</a:rPr>
              <a:t>Города-символы США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05800" cy="558243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Работа в группах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1. Объединитесь в группы по 5 человек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2. Путешествуйте по Америке в течении 8 уроков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3. Создавайте презентации о ваших впечатлениях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4. Обсуждайте ваши находки в </a:t>
            </a:r>
            <a:r>
              <a:rPr lang="ru-RU" sz="3600" dirty="0" err="1" smtClean="0">
                <a:solidFill>
                  <a:schemeClr val="tx1"/>
                </a:solidFill>
              </a:rPr>
              <a:t>блогах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5. Расскажите о «+» и «-» путешествий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Историки исследуют: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История открытия Америки?</a:t>
            </a:r>
          </a:p>
          <a:p>
            <a:r>
              <a:rPr lang="ru-RU" sz="3200" dirty="0" smtClean="0"/>
              <a:t>Действительно ли Колумб открыл Америку?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14686"/>
            <a:ext cx="267176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000504"/>
            <a:ext cx="1708017" cy="26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Лингвисты исследуют: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 американский язык влияет на жизнь всего мира?</a:t>
            </a:r>
          </a:p>
          <a:p>
            <a:r>
              <a:rPr lang="ru-RU" sz="3200" dirty="0" smtClean="0"/>
              <a:t>Сколько новых английских слов появляется одновременно в языках всего мира?</a:t>
            </a:r>
          </a:p>
          <a:p>
            <a:r>
              <a:rPr lang="ru-RU" sz="3200" dirty="0" smtClean="0"/>
              <a:t>Какие новые английские слова твои </a:t>
            </a:r>
            <a:r>
              <a:rPr lang="ru-RU" sz="3200" dirty="0" err="1" smtClean="0"/>
              <a:t>любимые?почему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469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Географы исследуют: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Какие города и районы стали воплощением США?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Силиконовая долина</a:t>
            </a:r>
          </a:p>
          <a:p>
            <a:r>
              <a:rPr lang="ru-RU" sz="2400" dirty="0" smtClean="0"/>
              <a:t>Нью-Йорк </a:t>
            </a:r>
            <a:r>
              <a:rPr lang="ru-RU" sz="2400" dirty="0" smtClean="0"/>
              <a:t>– центр деловой? культурный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Вашингтон </a:t>
            </a:r>
            <a:r>
              <a:rPr lang="ru-RU" sz="2400" dirty="0" smtClean="0"/>
              <a:t>? Почему словосочетание «Белый Дом» так популярно в России? Что оно обозначает в США? А что оно обозначает в Москве? В Элисте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Лос-Анджелес </a:t>
            </a:r>
            <a:r>
              <a:rPr lang="ru-RU" sz="2400" dirty="0" smtClean="0"/>
              <a:t>– Голливуд? Фабрика грёз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Филадельфия </a:t>
            </a:r>
            <a:r>
              <a:rPr lang="ru-RU" sz="2400" dirty="0" smtClean="0"/>
              <a:t>– борьба за независимость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Детройт </a:t>
            </a:r>
            <a:r>
              <a:rPr lang="ru-RU" sz="2400" dirty="0" smtClean="0"/>
              <a:t>– и автомобили?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929198"/>
            <a:ext cx="2540780" cy="17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207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Готовимся к путешествию в Америку</vt:lpstr>
      <vt:lpstr>Подумаем вместе  Чем интересна Америка? </vt:lpstr>
      <vt:lpstr>Что вы представляете когда слышите слово Америка?</vt:lpstr>
      <vt:lpstr>Теперь попробуем сгруппировать наши ассоциации</vt:lpstr>
      <vt:lpstr>Что из этого богатства хотелось бы исследовать? Что выберем?  -История открытия Америки  - Американский английский язык - Города-символы США </vt:lpstr>
      <vt:lpstr>Работа в группах  1. Объединитесь в группы по 5 человек 2. Путешествуйте по Америке в течении 8 уроков 3. Создавайте презентации о ваших впечатлениях 4. Обсуждайте ваши находки в блогах 5. Расскажите о «+» и «-» путешествий</vt:lpstr>
      <vt:lpstr>Историки исследуют:</vt:lpstr>
      <vt:lpstr>Лингвисты исследуют:</vt:lpstr>
      <vt:lpstr>Географы исследуют:</vt:lpstr>
      <vt:lpstr>Слайд 10</vt:lpstr>
    </vt:vector>
  </TitlesOfParts>
  <Company>VGIPU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 путешествию в Америку</dc:title>
  <dc:creator>User</dc:creator>
  <cp:lastModifiedBy>User</cp:lastModifiedBy>
  <cp:revision>8</cp:revision>
  <dcterms:created xsi:type="dcterms:W3CDTF">2011-11-02T12:41:13Z</dcterms:created>
  <dcterms:modified xsi:type="dcterms:W3CDTF">2011-11-15T12:34:19Z</dcterms:modified>
</cp:coreProperties>
</file>