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79C30-D291-4649-A5BB-C92132032A77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109E7-4932-416B-9970-9884862FAB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4B2879-109C-4F51-9B20-C9D21CA149F6}" type="datetimeFigureOut">
              <a:rPr lang="ru-RU" smtClean="0"/>
              <a:t>01.12.2011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3C7738E-40B1-4437-9FBC-BA03BCA041D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Исследуем аппаратное обеспечение компьютера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Проект по курсу информатика и ИКТ, 10 класс</a:t>
            </a:r>
          </a:p>
          <a:p>
            <a:r>
              <a:rPr lang="ru-RU" sz="2400" dirty="0" smtClean="0"/>
              <a:t>Автор: </a:t>
            </a:r>
            <a:r>
              <a:rPr lang="ru-RU" sz="2400" dirty="0" err="1" smtClean="0"/>
              <a:t>Гараничев</a:t>
            </a:r>
            <a:r>
              <a:rPr lang="ru-RU" sz="2400" dirty="0" smtClean="0"/>
              <a:t> И.А.</a:t>
            </a:r>
            <a:endParaRPr lang="ru-RU" sz="2400" dirty="0"/>
          </a:p>
        </p:txBody>
      </p:sp>
      <p:pic>
        <p:nvPicPr>
          <p:cNvPr id="1027" name="Picture 3" descr="C:\Documents and Settings\User\Рабочий стол\Inteldg31g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286124"/>
            <a:ext cx="2428892" cy="323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Ассоциации с понятием «Аппаратное обеспечение»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3475018"/>
          </a:xfrm>
        </p:spPr>
        <p:txBody>
          <a:bodyPr numCol="2">
            <a:norm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Компьютер</a:t>
            </a:r>
          </a:p>
          <a:p>
            <a:pPr>
              <a:buFontTx/>
              <a:buChar char="-"/>
            </a:pPr>
            <a:r>
              <a:rPr lang="ru-RU" sz="2800" dirty="0" smtClean="0"/>
              <a:t>Микросхемы</a:t>
            </a:r>
          </a:p>
          <a:p>
            <a:pPr>
              <a:buFontTx/>
              <a:buChar char="-"/>
            </a:pPr>
            <a:r>
              <a:rPr lang="ru-RU" sz="2800" dirty="0" smtClean="0"/>
              <a:t>Память</a:t>
            </a:r>
          </a:p>
          <a:p>
            <a:pPr>
              <a:buFontTx/>
              <a:buChar char="-"/>
            </a:pPr>
            <a:r>
              <a:rPr lang="ru-RU" sz="2800" dirty="0" smtClean="0"/>
              <a:t>Драйвер</a:t>
            </a:r>
          </a:p>
          <a:p>
            <a:pPr>
              <a:buFontTx/>
              <a:buChar char="-"/>
            </a:pPr>
            <a:r>
              <a:rPr lang="ru-RU" sz="2800" dirty="0" smtClean="0"/>
              <a:t>Архитектура</a:t>
            </a:r>
          </a:p>
          <a:p>
            <a:pPr>
              <a:buFontTx/>
              <a:buChar char="-"/>
            </a:pPr>
            <a:r>
              <a:rPr lang="ru-RU" sz="2800" dirty="0" smtClean="0"/>
              <a:t>Информатика</a:t>
            </a:r>
          </a:p>
          <a:p>
            <a:pPr>
              <a:buFontTx/>
              <a:buChar char="-"/>
            </a:pPr>
            <a:r>
              <a:rPr lang="ru-RU" sz="2800" dirty="0" smtClean="0"/>
              <a:t>Процессор</a:t>
            </a:r>
          </a:p>
          <a:p>
            <a:pPr>
              <a:buFontTx/>
              <a:buChar char="-"/>
            </a:pPr>
            <a:r>
              <a:rPr lang="ru-RU" sz="2800" dirty="0" smtClean="0"/>
              <a:t>Модернизация</a:t>
            </a:r>
          </a:p>
          <a:p>
            <a:pPr>
              <a:buFontTx/>
              <a:buChar char="-"/>
            </a:pPr>
            <a:r>
              <a:rPr lang="ru-RU" sz="2800" dirty="0" err="1" smtClean="0"/>
              <a:t>Нанотехнологии</a:t>
            </a: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Вычислительные мощности</a:t>
            </a:r>
          </a:p>
          <a:p>
            <a:pPr>
              <a:buFontTx/>
              <a:buChar char="-"/>
            </a:pPr>
            <a:r>
              <a:rPr lang="ru-RU" sz="2800" dirty="0" smtClean="0"/>
              <a:t>Джон фон Нейман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8926" y="6000768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Ответы группы: ИСТ-08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Аппаратное обеспечение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186766" cy="19033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Аппаратное </a:t>
            </a:r>
            <a:r>
              <a:rPr lang="ru-RU" dirty="0" smtClean="0"/>
              <a:t>обеспечение </a:t>
            </a:r>
            <a:r>
              <a:rPr lang="ru-RU" dirty="0" smtClean="0"/>
              <a:t>компьютера -это </a:t>
            </a:r>
            <a:r>
              <a:rPr lang="ru-RU" dirty="0" smtClean="0"/>
              <a:t>система взаимосвязанных технических устройств, предназначенных для ввода, обработки, хранения и вывода информации.</a:t>
            </a:r>
            <a:endParaRPr lang="ru-RU" dirty="0"/>
          </a:p>
        </p:txBody>
      </p:sp>
      <p:pic>
        <p:nvPicPr>
          <p:cNvPr id="2050" name="Picture 2" descr="C:\Documents and Settings\User\Рабочий стол\ogoom.com_1289390380_techno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3786190"/>
            <a:ext cx="3143272" cy="2802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Основополагающий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58204" cy="83181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Как сделать правильный выбор?</a:t>
            </a:r>
            <a:endParaRPr lang="ru-RU" dirty="0"/>
          </a:p>
        </p:txBody>
      </p:sp>
      <p:pic>
        <p:nvPicPr>
          <p:cNvPr id="3074" name="Picture 2" descr="C:\Documents and Settings\User\Рабочий стол\co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857496"/>
            <a:ext cx="4172853" cy="34686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6" y="2857496"/>
            <a:ext cx="4071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- Знание архитектуры ЭВМ;</a:t>
            </a:r>
          </a:p>
          <a:p>
            <a:pPr>
              <a:buFontTx/>
              <a:buChar char="-"/>
            </a:pPr>
            <a:r>
              <a:rPr lang="ru-RU" sz="2400" dirty="0" smtClean="0"/>
              <a:t> Анализ нынешнего рынка аппаратного обеспечения;</a:t>
            </a:r>
          </a:p>
          <a:p>
            <a:pPr>
              <a:buFontTx/>
              <a:buChar char="-"/>
            </a:pPr>
            <a:r>
              <a:rPr lang="ru-RU" sz="2400" dirty="0"/>
              <a:t> </a:t>
            </a:r>
            <a:r>
              <a:rPr lang="ru-RU" sz="2400" dirty="0" smtClean="0"/>
              <a:t>Умение подбирать комплектующие для компьютеров разного назначения.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Исследовательские группы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00100" y="2000240"/>
          <a:ext cx="6858048" cy="3878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167"/>
                <a:gridCol w="2886311"/>
                <a:gridCol w="2417570"/>
              </a:tblGrid>
              <a:tr h="751581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Тема</a:t>
                      </a:r>
                      <a:r>
                        <a:rPr lang="ru-RU" baseline="0" dirty="0" smtClean="0"/>
                        <a:t> для исследования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Проблемный вопрос</a:t>
                      </a:r>
                      <a:endParaRPr lang="ru-RU" dirty="0"/>
                    </a:p>
                  </a:txBody>
                  <a:tcPr/>
                </a:tc>
              </a:tr>
              <a:tr h="96201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Историки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История развития аппаратного</a:t>
                      </a:r>
                      <a:r>
                        <a:rPr lang="ru-RU" baseline="0" dirty="0" smtClean="0"/>
                        <a:t> обеспечения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Что послужило созданию</a:t>
                      </a:r>
                      <a:r>
                        <a:rPr lang="ru-RU" baseline="0" dirty="0" smtClean="0"/>
                        <a:t> компьютера?</a:t>
                      </a:r>
                      <a:endParaRPr lang="ru-RU" dirty="0"/>
                    </a:p>
                  </a:txBody>
                  <a:tcPr/>
                </a:tc>
              </a:tr>
              <a:tr h="85817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Аналитики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Анализ современного аппаратного обеспечения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Как правильный</a:t>
                      </a:r>
                      <a:r>
                        <a:rPr lang="ru-RU" baseline="0" dirty="0" smtClean="0"/>
                        <a:t> выбор компьютера?</a:t>
                      </a:r>
                      <a:endParaRPr lang="ru-RU" dirty="0"/>
                    </a:p>
                  </a:txBody>
                  <a:tcPr/>
                </a:tc>
              </a:tr>
              <a:tr h="125062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Сборщики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Исследование</a:t>
                      </a:r>
                      <a:r>
                        <a:rPr lang="ru-RU" baseline="0" dirty="0" smtClean="0"/>
                        <a:t> каждого комплектующего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Для чего предназначено то или иное</a:t>
                      </a:r>
                      <a:r>
                        <a:rPr lang="ru-RU" baseline="0" dirty="0" smtClean="0"/>
                        <a:t> комплектующее?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Представление результата исследований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214678" y="3500438"/>
            <a:ext cx="2786082" cy="1214446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500166" y="2000240"/>
            <a:ext cx="2428892" cy="1000132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57158" y="3429000"/>
            <a:ext cx="2428892" cy="1000132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5786" y="4857760"/>
            <a:ext cx="2428892" cy="1000132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28992" y="5500702"/>
            <a:ext cx="2428892" cy="1000132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286380" y="2000240"/>
            <a:ext cx="2428892" cy="1000132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500826" y="3286124"/>
            <a:ext cx="2428892" cy="1000132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929322" y="4572008"/>
            <a:ext cx="2428892" cy="1000132"/>
          </a:xfrm>
          <a:prstGeom prst="ellips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5715008" y="3786190"/>
            <a:ext cx="714380" cy="214314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с вырезом 16"/>
          <p:cNvSpPr/>
          <p:nvPr/>
        </p:nvSpPr>
        <p:spPr>
          <a:xfrm rot="2861283">
            <a:off x="5465546" y="4437219"/>
            <a:ext cx="689747" cy="209789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с вырезом 17"/>
          <p:cNvSpPr/>
          <p:nvPr/>
        </p:nvSpPr>
        <p:spPr>
          <a:xfrm rot="4876937">
            <a:off x="4071933" y="5000637"/>
            <a:ext cx="642943" cy="214314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с вырезом 18"/>
          <p:cNvSpPr/>
          <p:nvPr/>
        </p:nvSpPr>
        <p:spPr>
          <a:xfrm rot="7948443">
            <a:off x="2766939" y="4640056"/>
            <a:ext cx="681163" cy="248083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с вырезом 19"/>
          <p:cNvSpPr/>
          <p:nvPr/>
        </p:nvSpPr>
        <p:spPr>
          <a:xfrm rot="18269275">
            <a:off x="5174956" y="3139723"/>
            <a:ext cx="636766" cy="238081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с вырезом 20"/>
          <p:cNvSpPr/>
          <p:nvPr/>
        </p:nvSpPr>
        <p:spPr>
          <a:xfrm rot="14060524">
            <a:off x="3140810" y="3124602"/>
            <a:ext cx="765960" cy="211334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с вырезом 21"/>
          <p:cNvSpPr/>
          <p:nvPr/>
        </p:nvSpPr>
        <p:spPr>
          <a:xfrm rot="11859236">
            <a:off x="2509460" y="3891222"/>
            <a:ext cx="647145" cy="218564"/>
          </a:xfrm>
          <a:prstGeom prst="notchedRight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 rot="20895533">
            <a:off x="1785918" y="214311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Блоги</a:t>
            </a:r>
            <a:endParaRPr lang="ru-RU" sz="36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20875939">
            <a:off x="714348" y="3429000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Карты знаний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20992476">
            <a:off x="928662" y="5102851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Презентации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20765676">
            <a:off x="3786182" y="5572140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Сайты 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Google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21048194">
            <a:off x="6168590" y="486034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Вики статьи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20743772">
            <a:off x="6715140" y="3500438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Публикации</a:t>
            </a:r>
            <a:endParaRPr lang="ru-RU" sz="28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21171570">
            <a:off x="5500694" y="2214554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Сайты </a:t>
            </a:r>
            <a:r>
              <a:rPr lang="en-US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Google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20948254">
            <a:off x="3394355" y="3777156"/>
            <a:ext cx="228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Monotype Corsiva" pitchFamily="66" charset="0"/>
              </a:rPr>
              <a:t>Результаты</a:t>
            </a:r>
            <a:endParaRPr lang="ru-RU" sz="3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работы в группе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dirty="0" smtClean="0"/>
              <a:t>1 </a:t>
            </a:r>
            <a:r>
              <a:rPr lang="ru-RU" dirty="0" smtClean="0"/>
              <a:t>неделя</a:t>
            </a:r>
            <a:r>
              <a:rPr lang="en-US" dirty="0" smtClean="0"/>
              <a:t> </a:t>
            </a:r>
            <a:r>
              <a:rPr lang="ru-RU" dirty="0" smtClean="0"/>
              <a:t>: Поиск информации в различных источниках о программном обеспечении. Их видам и особенностям.</a:t>
            </a:r>
          </a:p>
          <a:p>
            <a:pPr algn="just">
              <a:buNone/>
            </a:pPr>
            <a:r>
              <a:rPr lang="en-US" dirty="0" smtClean="0"/>
              <a:t>2 </a:t>
            </a:r>
            <a:r>
              <a:rPr lang="ru-RU" dirty="0" smtClean="0"/>
              <a:t>неделя</a:t>
            </a:r>
            <a:r>
              <a:rPr lang="en-US" dirty="0" smtClean="0"/>
              <a:t> </a:t>
            </a:r>
            <a:r>
              <a:rPr lang="ru-RU" dirty="0" smtClean="0"/>
              <a:t>: Изучение рынка ПО и определение более перспективного.</a:t>
            </a:r>
          </a:p>
          <a:p>
            <a:pPr marL="582930" indent="-514350" algn="just">
              <a:buNone/>
            </a:pPr>
            <a:r>
              <a:rPr lang="en-US" dirty="0" smtClean="0"/>
              <a:t>3 </a:t>
            </a:r>
            <a:r>
              <a:rPr lang="ru-RU" dirty="0" smtClean="0"/>
              <a:t>неделя</a:t>
            </a:r>
            <a:r>
              <a:rPr lang="en-US" dirty="0" smtClean="0"/>
              <a:t> </a:t>
            </a:r>
            <a:r>
              <a:rPr lang="ru-RU" dirty="0" smtClean="0"/>
              <a:t>: Выбор подходящей стратегии для ведения бизнеса.</a:t>
            </a:r>
            <a:r>
              <a:rPr lang="en-US" dirty="0" smtClean="0"/>
              <a:t> </a:t>
            </a:r>
            <a:r>
              <a:rPr lang="ru-RU" dirty="0" smtClean="0"/>
              <a:t>Сопоставление и анализ собранных данных.</a:t>
            </a:r>
            <a:r>
              <a:rPr lang="en-US" dirty="0" smtClean="0"/>
              <a:t> </a:t>
            </a:r>
            <a:r>
              <a:rPr lang="ru-RU" dirty="0" smtClean="0"/>
              <a:t>Математическая обработка результатов исследований.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105</TotalTime>
  <Words>202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Исследуем аппаратное обеспечение компьютера</vt:lpstr>
      <vt:lpstr>Ассоциации с понятием «Аппаратное обеспечение»</vt:lpstr>
      <vt:lpstr>Аппаратное обеспечение</vt:lpstr>
      <vt:lpstr>Основополагающий вопрос</vt:lpstr>
      <vt:lpstr>Исследовательские группы</vt:lpstr>
      <vt:lpstr>Представление результата исследований</vt:lpstr>
      <vt:lpstr>План работы в группе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Исследуем аппаратное обеспечение компьютера</dc:title>
  <dc:creator>Class-416</dc:creator>
  <cp:lastModifiedBy>Class-416</cp:lastModifiedBy>
  <cp:revision>13</cp:revision>
  <dcterms:created xsi:type="dcterms:W3CDTF">2011-12-01T06:50:03Z</dcterms:created>
  <dcterms:modified xsi:type="dcterms:W3CDTF">2011-12-01T08:35:05Z</dcterms:modified>
</cp:coreProperties>
</file>