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A4953D-69DB-4381-897E-053B26CEA517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31E9FD-D9CB-4F4D-88A9-4BAFCE89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gmarket.ru/lenta/god_smelyih_zamyislov_i_trudnyih_peremen_/" TargetMode="External"/><Relationship Id="rId2" Type="http://schemas.openxmlformats.org/officeDocument/2006/relationships/hyperlink" Target="http://www.empitry.com/page/1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</a:t>
            </a:r>
            <a:r>
              <a:rPr lang="ru-RU" sz="4000" i="1" dirty="0" smtClean="0"/>
              <a:t>ема учебного проекта: </a:t>
            </a:r>
            <a:r>
              <a:rPr lang="ru-RU" dirty="0" smtClean="0"/>
              <a:t>«Рынок труда и безработица»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Авторы: </a:t>
            </a:r>
            <a:r>
              <a:rPr lang="ru-RU" sz="3200" dirty="0" err="1" smtClean="0">
                <a:latin typeface="Monotype Corsiva" pitchFamily="66" charset="0"/>
              </a:rPr>
              <a:t>Заплатина</a:t>
            </a:r>
            <a:r>
              <a:rPr lang="ru-RU" sz="3200" dirty="0" smtClean="0">
                <a:latin typeface="Monotype Corsiva" pitchFamily="66" charset="0"/>
              </a:rPr>
              <a:t> Ольга, Куликова Татьяна.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Monotype Corsiva" pitchFamily="66" charset="0"/>
              </a:rPr>
              <a:t>С чем связано возникновение рынка труда? </a:t>
            </a:r>
          </a:p>
          <a:p>
            <a:r>
              <a:rPr lang="ru-RU" sz="2800" dirty="0" smtClean="0">
                <a:latin typeface="Monotype Corsiva" pitchFamily="66" charset="0"/>
              </a:rPr>
              <a:t>Какова особенность российского рынка труда?</a:t>
            </a:r>
          </a:p>
          <a:p>
            <a:r>
              <a:rPr lang="ru-RU" sz="2800" dirty="0" smtClean="0">
                <a:latin typeface="Monotype Corsiva" pitchFamily="66" charset="0"/>
              </a:rPr>
              <a:t>Какими институтами регулируются отношения на рынке труда?</a:t>
            </a:r>
          </a:p>
          <a:p>
            <a:endParaRPr lang="ru-RU" dirty="0" smtClean="0">
              <a:latin typeface="Monotype Corsiva" pitchFamily="66" charset="0"/>
            </a:endParaRPr>
          </a:p>
        </p:txBody>
      </p:sp>
      <p:pic>
        <p:nvPicPr>
          <p:cNvPr id="7" name="Содержимое 6" descr="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4218093" cy="3384376"/>
          </a:xfrm>
        </p:spPr>
      </p:pic>
    </p:spTree>
  </p:cSld>
  <p:clrMapOvr>
    <a:masterClrMapping/>
  </p:clrMapOvr>
  <p:transition spd="med" advClick="0" advTm="6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Безработица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Каков процесс  формирования понятия безработица?</a:t>
            </a:r>
          </a:p>
          <a:p>
            <a:r>
              <a:rPr lang="ru-RU" sz="2800" dirty="0" smtClean="0">
                <a:latin typeface="Monotype Corsiva" pitchFamily="66" charset="0"/>
              </a:rPr>
              <a:t>Какие существуют показатели для оценки безработицы?</a:t>
            </a:r>
          </a:p>
          <a:p>
            <a:r>
              <a:rPr lang="ru-RU" sz="2800" dirty="0" smtClean="0">
                <a:latin typeface="Monotype Corsiva" pitchFamily="66" charset="0"/>
              </a:rPr>
              <a:t>Как изменяется уровень безработицы?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7" name="Содержимое 6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91336"/>
            <a:ext cx="4038600" cy="2943691"/>
          </a:xfrm>
        </p:spPr>
      </p:pic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Государственная политика в экономике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3995936" y="4725144"/>
            <a:ext cx="4905871" cy="750887"/>
          </a:xfrm>
        </p:spPr>
        <p:txBody>
          <a:bodyPr>
            <a:normAutofit fontScale="92500"/>
          </a:bodyPr>
          <a:lstStyle/>
          <a:p>
            <a:r>
              <a:rPr lang="ru-RU" sz="2000" cap="none" dirty="0" smtClean="0">
                <a:latin typeface="Monotype Corsiva" pitchFamily="66" charset="0"/>
              </a:rPr>
              <a:t>«Истинное сокровище людей – умение трудиться».</a:t>
            </a:r>
          </a:p>
          <a:p>
            <a:pPr algn="r"/>
            <a:r>
              <a:rPr lang="ru-RU" sz="2000" cap="none" dirty="0" smtClean="0">
                <a:latin typeface="Monotype Corsiva" pitchFamily="66" charset="0"/>
              </a:rPr>
              <a:t>Эзоп.</a:t>
            </a:r>
            <a:endParaRPr lang="ru-RU" sz="2000" cap="none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040188" cy="3763963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Почему государство вмешивается в работу рынка труда?</a:t>
            </a:r>
          </a:p>
          <a:p>
            <a:r>
              <a:rPr lang="ru-RU" dirty="0" smtClean="0">
                <a:latin typeface="Monotype Corsiva" pitchFamily="66" charset="0"/>
              </a:rPr>
              <a:t>Насколько важно для государства решать проблемы безработицы?</a:t>
            </a:r>
          </a:p>
          <a:p>
            <a:r>
              <a:rPr lang="ru-RU" dirty="0" smtClean="0">
                <a:latin typeface="Monotype Corsiva" pitchFamily="66" charset="0"/>
              </a:rPr>
              <a:t>Какие направления регулирования рынка труда?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Содержимое 5" descr="2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988840"/>
            <a:ext cx="4978726" cy="2592289"/>
          </a:xfrm>
        </p:spPr>
      </p:pic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1397000"/>
          <a:ext cx="7848872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19207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Название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Проблемные</a:t>
                      </a:r>
                      <a:r>
                        <a:rPr lang="ru-RU" baseline="0" dirty="0" smtClean="0"/>
                        <a:t> вопросы:</a:t>
                      </a:r>
                      <a:endParaRPr lang="ru-RU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Какой уровень безработицы в Автозаводском районе?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Чиновники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предпринимаются меры по борьбе с безработицей?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err="1" smtClean="0"/>
                        <a:t>Рекрутеры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Какая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ситуация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рынке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Нижнем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Новгороде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476672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Деление на группы: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5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2148840"/>
            <a:ext cx="8229600" cy="4709160"/>
          </a:xfrm>
        </p:spPr>
        <p:txBody>
          <a:bodyPr/>
          <a:lstStyle/>
          <a:p>
            <a:r>
              <a:rPr lang="ru-RU" sz="3600" dirty="0" smtClean="0">
                <a:latin typeface="Monotype Corsiva" pitchFamily="66" charset="0"/>
              </a:rPr>
              <a:t>Сайт </a:t>
            </a:r>
            <a:r>
              <a:rPr lang="en-US" sz="3600" dirty="0" smtClean="0">
                <a:latin typeface="Monotype Corsiva" pitchFamily="66" charset="0"/>
              </a:rPr>
              <a:t>wiki.vgipu.ru</a:t>
            </a:r>
          </a:p>
          <a:p>
            <a:r>
              <a:rPr lang="ru-RU" sz="3600" dirty="0" smtClean="0">
                <a:latin typeface="Monotype Corsiva" pitchFamily="66" charset="0"/>
              </a:rPr>
              <a:t>Презентации</a:t>
            </a:r>
          </a:p>
          <a:p>
            <a:r>
              <a:rPr lang="ru-RU" sz="3600" dirty="0" smtClean="0">
                <a:latin typeface="Monotype Corsiva" pitchFamily="66" charset="0"/>
              </a:rPr>
              <a:t>Буклеты</a:t>
            </a:r>
          </a:p>
          <a:p>
            <a:r>
              <a:rPr lang="ru-RU" sz="3600" dirty="0" smtClean="0">
                <a:latin typeface="Monotype Corsiva" pitchFamily="66" charset="0"/>
              </a:rPr>
              <a:t>Вики-статьи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3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Д</a:t>
            </a:r>
            <a:r>
              <a:rPr lang="ru-RU" sz="3200" dirty="0" smtClean="0">
                <a:latin typeface="Monotype Corsiva" pitchFamily="66" charset="0"/>
              </a:rPr>
              <a:t>еление </a:t>
            </a:r>
            <a:r>
              <a:rPr lang="ru-RU" sz="3200" dirty="0" smtClean="0">
                <a:latin typeface="Monotype Corsiva" pitchFamily="66" charset="0"/>
              </a:rPr>
              <a:t>на группы</a:t>
            </a:r>
            <a:r>
              <a:rPr lang="en-US" sz="3200" dirty="0" smtClean="0">
                <a:latin typeface="Monotype Corsiva" pitchFamily="66" charset="0"/>
              </a:rPr>
              <a:t>;</a:t>
            </a:r>
          </a:p>
          <a:p>
            <a:r>
              <a:rPr lang="ru-RU" sz="3200" dirty="0" smtClean="0">
                <a:latin typeface="Monotype Corsiva" pitchFamily="66" charset="0"/>
              </a:rPr>
              <a:t>Обсуждение плана ваших действий;</a:t>
            </a:r>
          </a:p>
          <a:p>
            <a:r>
              <a:rPr lang="ru-RU" sz="3200" dirty="0" smtClean="0">
                <a:latin typeface="Monotype Corsiva" pitchFamily="66" charset="0"/>
              </a:rPr>
              <a:t>Установление сроков  для проведения исследований, поиска необходимой информации в интернете; </a:t>
            </a:r>
          </a:p>
          <a:p>
            <a:r>
              <a:rPr lang="ru-RU" sz="3200" dirty="0" smtClean="0">
                <a:latin typeface="Monotype Corsiva" pitchFamily="66" charset="0"/>
              </a:rPr>
              <a:t>Представление результатов исследования;</a:t>
            </a:r>
          </a:p>
          <a:p>
            <a:r>
              <a:rPr lang="ru-RU" sz="3200" dirty="0" smtClean="0">
                <a:latin typeface="Monotype Corsiva" pitchFamily="66" charset="0"/>
              </a:rPr>
              <a:t>Выступление на конференции.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5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http://www.empitry.com/page/14/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http://dagmarket.ru/lenta/god_smelyih_zamyislov_i_trudnyih_peremen_/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 advTm="2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184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Тема учебного проекта: «Рынок труда и безработица»</vt:lpstr>
      <vt:lpstr>Рынок труда</vt:lpstr>
      <vt:lpstr>Безработица</vt:lpstr>
      <vt:lpstr>Государственная политика в экономике</vt:lpstr>
      <vt:lpstr>Слайд 5</vt:lpstr>
      <vt:lpstr>Формы представления результатов</vt:lpstr>
      <vt:lpstr>Этапы работы над проектом:</vt:lpstr>
      <vt:lpstr>Источники информации</vt:lpstr>
    </vt:vector>
  </TitlesOfParts>
  <Company>НГПУ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учебного проекта: «Рынок труда и безработица»</dc:title>
  <dc:creator>C416-C1</dc:creator>
  <cp:lastModifiedBy>C416-C1</cp:lastModifiedBy>
  <cp:revision>13</cp:revision>
  <dcterms:created xsi:type="dcterms:W3CDTF">2012-10-09T06:12:40Z</dcterms:created>
  <dcterms:modified xsi:type="dcterms:W3CDTF">2012-10-16T06:55:31Z</dcterms:modified>
</cp:coreProperties>
</file>