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0FA30D-D179-4B45-8F5F-CC4A41507093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1A1972-62AC-446E-A667-B9EB52BCDB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386662" cy="2071701"/>
          </a:xfrm>
        </p:spPr>
        <p:txBody>
          <a:bodyPr/>
          <a:lstStyle/>
          <a:p>
            <a:pPr algn="ctr"/>
            <a:r>
              <a:rPr lang="ru-RU" dirty="0" smtClean="0"/>
              <a:t>Знакомство с Амстердамом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3643314"/>
            <a:ext cx="8353792" cy="92869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Авторы:</a:t>
            </a:r>
          </a:p>
          <a:p>
            <a:pPr algn="r"/>
            <a:r>
              <a:rPr lang="ru-RU" dirty="0" smtClean="0"/>
              <a:t>Левкин В.О.</a:t>
            </a:r>
          </a:p>
          <a:p>
            <a:pPr algn="r"/>
            <a:r>
              <a:rPr lang="ru-RU" dirty="0" err="1" smtClean="0"/>
              <a:t>Афёров</a:t>
            </a:r>
            <a:r>
              <a:rPr lang="ru-RU" dirty="0" smtClean="0"/>
              <a:t> А.С.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Чем интересен Амстердам???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Тюльпаны</a:t>
            </a:r>
          </a:p>
          <a:p>
            <a:endParaRPr lang="ru-RU" dirty="0"/>
          </a:p>
        </p:txBody>
      </p:sp>
      <p:pic>
        <p:nvPicPr>
          <p:cNvPr id="5" name="Содержимое 4" descr="08be4847f32030175f35ee6b39f12811.jp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28728" y="2000240"/>
            <a:ext cx="6072230" cy="385765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Первое представление когда слышишь название г.Амстердам!?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Чем Амстердам привлекает туристов?</a:t>
            </a:r>
            <a:endParaRPr lang="ru-RU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3214678" y="4786322"/>
            <a:ext cx="2671778" cy="1600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Амстердам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2871751">
            <a:off x="2664419" y="4746928"/>
            <a:ext cx="619146" cy="332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643314"/>
            <a:ext cx="19859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Аллея тюльпанов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325112" y="4104516"/>
            <a:ext cx="621218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643306" y="2857496"/>
            <a:ext cx="1928826" cy="898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Шопинг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9377338">
            <a:off x="5962793" y="5052020"/>
            <a:ext cx="660702" cy="308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715140" y="3929066"/>
            <a:ext cx="1928826" cy="898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Незабываемый отдых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ответы!?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-Чем привлекает Амстердам туристов?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-Как влияет на жизнь голландцев выращивание тюльпанов? </a:t>
            </a:r>
          </a:p>
          <a:p>
            <a:endParaRPr lang="ru-RU" sz="2400" dirty="0" smtClean="0"/>
          </a:p>
          <a:p>
            <a:r>
              <a:rPr lang="ru-RU" sz="2400" dirty="0" smtClean="0"/>
              <a:t>-Чем отличается Амстердам от других европейских столиц? 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Разделимся на группы.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214554"/>
            <a:ext cx="83567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sz="2400" dirty="0" smtClean="0">
                <a:solidFill>
                  <a:schemeClr val="tx1"/>
                </a:solidFill>
              </a:rPr>
              <a:t>. Объединитесь в группы по 5 человек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2. Путешествуйте по Амстердаму в течении 8 уроков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3. Создавайте презентации о ваших впечатлениях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4. Обсуждайте ваши находки в </a:t>
            </a:r>
            <a:r>
              <a:rPr lang="ru-RU" sz="2400" dirty="0" err="1" smtClean="0">
                <a:solidFill>
                  <a:schemeClr val="tx1"/>
                </a:solidFill>
              </a:rPr>
              <a:t>блогах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5. Расскажите о «+» и «-» путешествий</a:t>
            </a:r>
            <a:endParaRPr lang="ru-RU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</a:t>
            </a:r>
            <a:r>
              <a:rPr lang="ru-RU" dirty="0" smtClean="0"/>
              <a:t>А</a:t>
            </a:r>
            <a:r>
              <a:rPr lang="ru-RU" dirty="0" smtClean="0"/>
              <a:t>мстердаме мы исследуем следующие: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500306"/>
            <a:ext cx="62696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Географическое положение.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История существования Амстердама.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Рельеф.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Климат</a:t>
            </a:r>
            <a:endParaRPr lang="ru-RU" sz="2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Желаю успехов!</a:t>
            </a:r>
            <a:endParaRPr lang="ru-RU" dirty="0"/>
          </a:p>
        </p:txBody>
      </p:sp>
      <p:pic>
        <p:nvPicPr>
          <p:cNvPr id="3" name="Рисунок 2" descr="1267273046_belg_brussel_flower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571612"/>
            <a:ext cx="6686577" cy="398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98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Знакомство с Амстердамом</vt:lpstr>
      <vt:lpstr>Чем интересен Амстердам???</vt:lpstr>
      <vt:lpstr>Первое представление когда слышишь название г.Амстердам!?</vt:lpstr>
      <vt:lpstr>Чем Амстердам привлекает туристов?</vt:lpstr>
      <vt:lpstr>На какие вопросы мы будем искать ответы!?</vt:lpstr>
      <vt:lpstr>Разделимся на группы.</vt:lpstr>
      <vt:lpstr>В Амстердаме мы исследуем следующие:</vt:lpstr>
      <vt:lpstr>Желаю успехов!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Амстердамом</dc:title>
  <dc:creator>User</dc:creator>
  <cp:lastModifiedBy>User</cp:lastModifiedBy>
  <cp:revision>5</cp:revision>
  <dcterms:created xsi:type="dcterms:W3CDTF">2011-11-15T12:35:01Z</dcterms:created>
  <dcterms:modified xsi:type="dcterms:W3CDTF">2011-11-15T13:21:11Z</dcterms:modified>
</cp:coreProperties>
</file>