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085184"/>
            <a:ext cx="6172200" cy="1333872"/>
          </a:xfr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 по Общей и Профессиональной Педагогике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Авторы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проекта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Булахов Максим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Гусев Александр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188640"/>
            <a:ext cx="7543800" cy="3168352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Проблемы воспитания личности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3300"/>
            <a:ext cx="91440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3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543800" cy="9144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Этапы работы над проектом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852936"/>
            <a:ext cx="8219256" cy="384929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Первая неделя-представление проекта, деление на группы, составление планов работы в группах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Вторая неделя–сбор и анализ документов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Третья неделя-оформление результатов, самооценка и взаимооценка выполненого исследования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Четвертая неделя-защита проекта 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7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776864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В чём заключаются основные проблемы воспитания?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Характер воспитанника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Социальные трудности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Многодетность в семье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Проблемы соотношения обучения и развития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77072"/>
            <a:ext cx="309634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Проблемы воспитания личности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276872"/>
            <a:ext cx="6400800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 Поскольку дело воспитания свободно в постановке своих задач, поскольку оно не стеснено тем, что ему навязывается обществом или государством, оно всецело обращено к личности ребенка, направлено на развитие и раскрытие личности, ее своеобразия, ее даров и сил. В этом смысле понятие личности является основным и центральным понятием педагогики,- и чем больше педагогика руководствуется этим понятием, тем настойчивее она выдвигает его основополагающее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0680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964314" cy="5771052"/>
          </a:xfrm>
        </p:spPr>
      </p:pic>
    </p:spTree>
    <p:extLst>
      <p:ext uri="{BB962C8B-B14F-4D97-AF65-F5344CB8AC3E}">
        <p14:creationId xmlns:p14="http://schemas.microsoft.com/office/powerpoint/2010/main" val="21159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891683" cy="6120680"/>
          </a:xfrm>
        </p:spPr>
      </p:pic>
    </p:spTree>
    <p:extLst>
      <p:ext uri="{BB962C8B-B14F-4D97-AF65-F5344CB8AC3E}">
        <p14:creationId xmlns:p14="http://schemas.microsoft.com/office/powerpoint/2010/main" val="294259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72569" y="1212378"/>
            <a:ext cx="6048672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Этот процесс "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интроцепции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", как его называет В.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Штерн,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вводит в состав личности, во внутреннюю систему ее движений и сил то, что приходит к ней извне: обойти же личность, как-то безлично привить ей что-либо, значит по существу умерщвлять и убивать начало личности. В этом смысле современное педагогическое сознание всецело обращено к личности ребенка; в ее законах, в ритме ее развития, в ее заболеваниях оно ищет руководящих указаний при выработке тех или иных приемов.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8960"/>
            <a:ext cx="21050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963691" cy="5972769"/>
          </a:xfrm>
        </p:spPr>
      </p:pic>
    </p:spTree>
    <p:extLst>
      <p:ext uri="{BB962C8B-B14F-4D97-AF65-F5344CB8AC3E}">
        <p14:creationId xmlns:p14="http://schemas.microsoft.com/office/powerpoint/2010/main" val="3723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2252391"/>
              </p:ext>
            </p:extLst>
          </p:nvPr>
        </p:nvGraphicFramePr>
        <p:xfrm>
          <a:off x="683568" y="1988840"/>
          <a:ext cx="813690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 marL="71121" marR="711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влияют внешние и внутренние факторы развития личности?</a:t>
                      </a:r>
                      <a:endParaRPr lang="ru-RU" dirty="0"/>
                    </a:p>
                  </a:txBody>
                  <a:tcPr marL="71121" marR="711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Какое значение имеет воспитание личности?</a:t>
                      </a:r>
                      <a:endParaRPr lang="ru-RU" dirty="0"/>
                    </a:p>
                  </a:txBody>
                  <a:tcPr marL="71121" marR="711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Какая роль активности самой личности в собственном развитии?</a:t>
                      </a:r>
                      <a:endParaRPr lang="ru-RU" dirty="0"/>
                    </a:p>
                  </a:txBody>
                  <a:tcPr marL="71121" marR="711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996952"/>
            <a:ext cx="6400800" cy="3474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Презентация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Публикации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Вики статьи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Блоги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Ленты времени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Ментальные карты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Документы совместного редактирования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34888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</TotalTime>
  <Words>211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Проблемы воспитания личности</vt:lpstr>
      <vt:lpstr>Мозговой штурм</vt:lpstr>
      <vt:lpstr>Проблемы воспитания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Деление на группы</vt:lpstr>
      <vt:lpstr>Формы представления результатов</vt:lpstr>
      <vt:lpstr>Этапы работы над проектом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</dc:title>
  <dc:creator>Александр</dc:creator>
  <cp:lastModifiedBy>User</cp:lastModifiedBy>
  <cp:revision>16</cp:revision>
  <dcterms:created xsi:type="dcterms:W3CDTF">2013-03-19T05:56:19Z</dcterms:created>
  <dcterms:modified xsi:type="dcterms:W3CDTF">2013-04-09T07:10:39Z</dcterms:modified>
</cp:coreProperties>
</file>