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51825D-779B-4178-B21D-1D455187250B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ED75D8-D26A-4A9A-9C5B-493D242469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Виртуальное путешествие в Великобританию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643446"/>
            <a:ext cx="5129226" cy="1752600"/>
          </a:xfrm>
        </p:spPr>
        <p:txBody>
          <a:bodyPr/>
          <a:lstStyle/>
          <a:p>
            <a:r>
              <a:rPr lang="ru-RU" dirty="0" smtClean="0"/>
              <a:t>Авторы: Кузьмичёва Т. Ю. и Серов Д.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для обсуждения: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24969" y="3244334"/>
            <a:ext cx="4233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85860"/>
            <a:ext cx="8001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является столицей Великобритании?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официальный язык Великобритании?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основные достопримечательности Великобритании?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климат в Великобритании?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Великобритания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18573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Традиции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3574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Культура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4152896" y="235743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Достопримечательности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лимат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ответы:</a:t>
            </a:r>
            <a:br>
              <a:rPr lang="ru-RU" dirty="0" smtClean="0"/>
            </a:br>
            <a:r>
              <a:rPr lang="ru-RU" dirty="0" smtClean="0"/>
              <a:t>Проблемные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Разделимся на группы</a:t>
            </a:r>
            <a:br>
              <a:rPr lang="ru-RU" dirty="0" smtClean="0"/>
            </a:br>
            <a:r>
              <a:rPr lang="ru-RU" dirty="0" smtClean="0"/>
              <a:t>таблица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Проблемные вопросы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Презентации</a:t>
            </a:r>
          </a:p>
          <a:p>
            <a:r>
              <a:rPr lang="ru-RU" dirty="0" smtClean="0"/>
              <a:t>Публикации</a:t>
            </a:r>
          </a:p>
          <a:p>
            <a:r>
              <a:rPr lang="ru-RU" dirty="0" smtClean="0"/>
              <a:t>Вики – статьи</a:t>
            </a:r>
          </a:p>
          <a:p>
            <a:r>
              <a:rPr lang="ru-RU" dirty="0" err="1" smtClean="0"/>
              <a:t>Блоги</a:t>
            </a:r>
            <a:endParaRPr lang="ru-RU" dirty="0" smtClean="0"/>
          </a:p>
          <a:p>
            <a:r>
              <a:rPr lang="ru-RU" dirty="0" smtClean="0"/>
              <a:t>Таблица совместного редактирования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неделя – Деление на группы, составления плана работы, распределения обязанностей</a:t>
            </a:r>
          </a:p>
          <a:p>
            <a:r>
              <a:rPr lang="ru-RU" dirty="0" smtClean="0"/>
              <a:t>2 неделя – Сбор информации проведение автологического вопроса</a:t>
            </a:r>
          </a:p>
          <a:p>
            <a:r>
              <a:rPr lang="ru-RU" dirty="0" smtClean="0"/>
              <a:t>3 неделя – Оформления результатов работы</a:t>
            </a:r>
          </a:p>
          <a:p>
            <a:r>
              <a:rPr lang="ru-RU" dirty="0" smtClean="0"/>
              <a:t>4 неделя – Защита проекта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106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Виртуальное путешествие в Великобританию</vt:lpstr>
      <vt:lpstr>Вопросы для обсуждения: </vt:lpstr>
      <vt:lpstr>Великобритания</vt:lpstr>
      <vt:lpstr>На какие вопросы мы будем искать ответы: Проблемные вопросы</vt:lpstr>
      <vt:lpstr>Разделимся на группы таблица  </vt:lpstr>
      <vt:lpstr>Формы представления результатов</vt:lpstr>
      <vt:lpstr>Этапы работы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Виртуальное путешествие в Великобританию</dc:title>
  <dc:creator>User</dc:creator>
  <cp:lastModifiedBy>User</cp:lastModifiedBy>
  <cp:revision>5</cp:revision>
  <dcterms:created xsi:type="dcterms:W3CDTF">2011-11-09T12:49:37Z</dcterms:created>
  <dcterms:modified xsi:type="dcterms:W3CDTF">2011-11-09T13:35:33Z</dcterms:modified>
</cp:coreProperties>
</file>