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6E0199-0A53-46B9-9208-A72D1834A9DC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78688A-B58D-4661-8D1F-28D2DDDA0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E0199-0A53-46B9-9208-A72D1834A9DC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8688A-B58D-4661-8D1F-28D2DDDA0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6E0199-0A53-46B9-9208-A72D1834A9DC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78688A-B58D-4661-8D1F-28D2DDDA0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E0199-0A53-46B9-9208-A72D1834A9DC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8688A-B58D-4661-8D1F-28D2DDDA0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6E0199-0A53-46B9-9208-A72D1834A9DC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78688A-B58D-4661-8D1F-28D2DDDA0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E0199-0A53-46B9-9208-A72D1834A9DC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8688A-B58D-4661-8D1F-28D2DDDA0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E0199-0A53-46B9-9208-A72D1834A9DC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8688A-B58D-4661-8D1F-28D2DDDA0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E0199-0A53-46B9-9208-A72D1834A9DC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8688A-B58D-4661-8D1F-28D2DDDA0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6E0199-0A53-46B9-9208-A72D1834A9DC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8688A-B58D-4661-8D1F-28D2DDDA0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E0199-0A53-46B9-9208-A72D1834A9DC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8688A-B58D-4661-8D1F-28D2DDDA0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E0199-0A53-46B9-9208-A72D1834A9DC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8688A-B58D-4661-8D1F-28D2DDDA09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6E0199-0A53-46B9-9208-A72D1834A9DC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78688A-B58D-4661-8D1F-28D2DDDA0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Исследуем Операционные системы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Проект по информатике для </a:t>
            </a:r>
          </a:p>
          <a:p>
            <a:r>
              <a:rPr lang="ru-RU" dirty="0" smtClean="0"/>
              <a:t>Учащихся 10-11 классов</a:t>
            </a:r>
          </a:p>
          <a:p>
            <a:r>
              <a:rPr lang="ru-RU" dirty="0" smtClean="0"/>
              <a:t>Авторы</a:t>
            </a:r>
            <a:r>
              <a:rPr lang="en-US" dirty="0" smtClean="0"/>
              <a:t>:</a:t>
            </a:r>
            <a:r>
              <a:rPr lang="ru-RU" dirty="0" err="1" smtClean="0"/>
              <a:t>Малоземов</a:t>
            </a:r>
            <a:r>
              <a:rPr lang="ru-RU" dirty="0" smtClean="0"/>
              <a:t> Александр</a:t>
            </a:r>
          </a:p>
          <a:p>
            <a:r>
              <a:rPr lang="ru-RU" dirty="0" smtClean="0"/>
              <a:t>Матвеев Сергей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Вопросы для мозгового штурма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 algn="ctr"/>
            <a:endParaRPr lang="ru-RU" dirty="0" smtClean="0"/>
          </a:p>
          <a:p>
            <a:pPr lvl="0" algn="ctr"/>
            <a:endParaRPr lang="ru-RU" dirty="0" smtClean="0"/>
          </a:p>
          <a:p>
            <a:pPr lvl="0" algn="ctr"/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такое</a:t>
            </a:r>
            <a:r>
              <a:rPr lang="ru-RU" dirty="0" smtClean="0"/>
              <a:t> ОС</a:t>
            </a:r>
            <a:r>
              <a:rPr lang="en-US" dirty="0" smtClean="0"/>
              <a:t>?</a:t>
            </a:r>
            <a:endParaRPr lang="ru-RU" dirty="0" smtClean="0"/>
          </a:p>
          <a:p>
            <a:pPr lvl="0" algn="ctr"/>
            <a:r>
              <a:rPr lang="ru-RU" dirty="0" smtClean="0"/>
              <a:t>Когда и кем была создана первая операционная система?</a:t>
            </a:r>
          </a:p>
          <a:p>
            <a:pPr lvl="0" algn="ctr"/>
            <a:r>
              <a:rPr lang="ru-RU" dirty="0" smtClean="0"/>
              <a:t>Какие функции выполняет операционная система?</a:t>
            </a:r>
          </a:p>
          <a:p>
            <a:pPr algn="ctr"/>
            <a:r>
              <a:rPr lang="ru-RU" dirty="0" smtClean="0"/>
              <a:t>Какие части операционной системы можно выделить?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 нам интересно</a:t>
            </a:r>
            <a:r>
              <a:rPr lang="en-US" b="1" dirty="0" smtClean="0">
                <a:solidFill>
                  <a:srgbClr val="FF0000"/>
                </a:solidFill>
              </a:rPr>
              <a:t>???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Какая операционная система больше подходит для игр а какая для офисной работы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На что обращают внимание пользователи при выборе ОС</a:t>
            </a:r>
            <a:r>
              <a:rPr lang="en-US" dirty="0" smtClean="0"/>
              <a:t> 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Деление на группы.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287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653655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Проблемные вопросы</a:t>
                      </a:r>
                      <a:endParaRPr lang="ru-RU" dirty="0"/>
                    </a:p>
                  </a:txBody>
                  <a:tcPr marL="80433" marR="80433"/>
                </a:tc>
              </a:tr>
              <a:tr h="653655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Историки 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Для чего предназначены Операционные системы?</a:t>
                      </a:r>
                    </a:p>
                  </a:txBody>
                  <a:tcPr marL="100542" marR="100542" marT="0" marB="0"/>
                </a:tc>
              </a:tr>
              <a:tr h="653655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Аналитики 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Какая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ОС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лучше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00542" marR="100542" marT="0" marB="0"/>
                </a:tc>
              </a:tr>
              <a:tr h="653655"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Сборщики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Какая операционная система является наиболее распространенной в мире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Формы представления результатов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Презентации</a:t>
            </a:r>
          </a:p>
          <a:p>
            <a:r>
              <a:rPr lang="ru-RU" dirty="0" smtClean="0"/>
              <a:t>Публикации</a:t>
            </a:r>
          </a:p>
          <a:p>
            <a:r>
              <a:rPr lang="ru-RU" dirty="0" smtClean="0"/>
              <a:t>Вики- статьи</a:t>
            </a:r>
          </a:p>
          <a:p>
            <a:r>
              <a:rPr lang="ru-RU" dirty="0" err="1" smtClean="0"/>
              <a:t>Блоги</a:t>
            </a:r>
            <a:endParaRPr lang="ru-RU" dirty="0" smtClean="0"/>
          </a:p>
          <a:p>
            <a:r>
              <a:rPr lang="ru-RU" dirty="0" smtClean="0"/>
              <a:t>Документы совместного </a:t>
            </a:r>
            <a:r>
              <a:rPr lang="ru-RU" dirty="0" err="1" smtClean="0"/>
              <a:t>орентирования</a:t>
            </a:r>
            <a:endParaRPr lang="ru-RU" dirty="0" smtClean="0"/>
          </a:p>
          <a:p>
            <a:r>
              <a:rPr lang="ru-RU" dirty="0" smtClean="0"/>
              <a:t>Ленты времени</a:t>
            </a:r>
          </a:p>
          <a:p>
            <a:r>
              <a:rPr lang="ru-RU" dirty="0" smtClean="0"/>
              <a:t>Карты знаний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Этапы работы над проектом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неделя </a:t>
            </a:r>
            <a:r>
              <a:rPr lang="en-US" dirty="0" smtClean="0"/>
              <a:t>:</a:t>
            </a:r>
            <a:r>
              <a:rPr lang="ru-RU" dirty="0" smtClean="0"/>
              <a:t> распределение на группы</a:t>
            </a:r>
            <a:r>
              <a:rPr lang="en-US" dirty="0" smtClean="0"/>
              <a:t>,</a:t>
            </a:r>
            <a:r>
              <a:rPr lang="ru-RU" dirty="0" smtClean="0"/>
              <a:t>распределение обязанностей в группе </a:t>
            </a:r>
            <a:r>
              <a:rPr lang="en-US" dirty="0"/>
              <a:t>,</a:t>
            </a:r>
            <a:r>
              <a:rPr lang="ru-RU" dirty="0" smtClean="0"/>
              <a:t>составление </a:t>
            </a:r>
            <a:r>
              <a:rPr lang="ru-RU" dirty="0" err="1" smtClean="0"/>
              <a:t>планаработы</a:t>
            </a:r>
            <a:endParaRPr lang="ru-RU" dirty="0" smtClean="0"/>
          </a:p>
          <a:p>
            <a:r>
              <a:rPr lang="ru-RU" dirty="0" smtClean="0"/>
              <a:t>2 неделя </a:t>
            </a:r>
            <a:r>
              <a:rPr lang="en-US" dirty="0" smtClean="0"/>
              <a:t>:</a:t>
            </a:r>
            <a:r>
              <a:rPr lang="ru-RU" dirty="0" smtClean="0"/>
              <a:t>сбор и обработка информации по теме </a:t>
            </a:r>
            <a:r>
              <a:rPr lang="ru-RU" dirty="0" err="1" smtClean="0"/>
              <a:t>иссследования</a:t>
            </a:r>
            <a:endParaRPr lang="ru-RU" dirty="0" smtClean="0"/>
          </a:p>
          <a:p>
            <a:r>
              <a:rPr lang="ru-RU" dirty="0" smtClean="0"/>
              <a:t>3 неделя</a:t>
            </a:r>
            <a:r>
              <a:rPr lang="en-US" dirty="0" smtClean="0"/>
              <a:t>:</a:t>
            </a:r>
            <a:r>
              <a:rPr lang="ru-RU" dirty="0" smtClean="0"/>
              <a:t> Оформление результатов работы</a:t>
            </a:r>
          </a:p>
          <a:p>
            <a:r>
              <a:rPr lang="ru-RU" dirty="0" smtClean="0"/>
              <a:t>4 неделя </a:t>
            </a:r>
            <a:r>
              <a:rPr lang="en-US" dirty="0" smtClean="0"/>
              <a:t>:</a:t>
            </a:r>
            <a:r>
              <a:rPr lang="ru-RU" dirty="0" smtClean="0"/>
              <a:t>защита проекта </a:t>
            </a:r>
            <a:r>
              <a:rPr lang="en-US" dirty="0" smtClean="0"/>
              <a:t>,</a:t>
            </a:r>
            <a:r>
              <a:rPr lang="ru-RU" dirty="0" smtClean="0"/>
              <a:t>подведение итогов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117</TotalTime>
  <Words>159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Исследуем Операционные системы </vt:lpstr>
      <vt:lpstr>Слайд 2</vt:lpstr>
      <vt:lpstr>Слайд 3</vt:lpstr>
      <vt:lpstr>Деление на группы.</vt:lpstr>
      <vt:lpstr>Формы представления результатов</vt:lpstr>
      <vt:lpstr>Этапы работы над проектом.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Исследуем Операционные системы </dc:title>
  <dc:creator>pc</dc:creator>
  <cp:lastModifiedBy>vgipu</cp:lastModifiedBy>
  <cp:revision>11</cp:revision>
  <dcterms:created xsi:type="dcterms:W3CDTF">2012-10-25T08:35:26Z</dcterms:created>
  <dcterms:modified xsi:type="dcterms:W3CDTF">2012-11-01T09:06:24Z</dcterms:modified>
</cp:coreProperties>
</file>