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59" r:id="rId3"/>
    <p:sldId id="257" r:id="rId4"/>
    <p:sldId id="261" r:id="rId5"/>
    <p:sldId id="262" r:id="rId6"/>
    <p:sldId id="263" r:id="rId7"/>
    <p:sldId id="264" r:id="rId8"/>
    <p:sldId id="258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E333B-1001-4B26-8678-F07F86C8442F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r>
              <a:rPr lang="ru-RU" dirty="0" err="1" smtClean="0"/>
              <a:t>Можные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EA417-46DA-4020-887C-77E96991D4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FAFB-42BA-4DA2-A9D9-2EA48EB1A15A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1789-D1A2-4638-93F0-78F483DFD7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FAFB-42BA-4DA2-A9D9-2EA48EB1A15A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1789-D1A2-4638-93F0-78F483DFD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FAFB-42BA-4DA2-A9D9-2EA48EB1A15A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1789-D1A2-4638-93F0-78F483DFD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FAFB-42BA-4DA2-A9D9-2EA48EB1A15A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1789-D1A2-4638-93F0-78F483DFD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FAFB-42BA-4DA2-A9D9-2EA48EB1A15A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E9C1789-D1A2-4638-93F0-78F483DFD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FAFB-42BA-4DA2-A9D9-2EA48EB1A15A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1789-D1A2-4638-93F0-78F483DFD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FAFB-42BA-4DA2-A9D9-2EA48EB1A15A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1789-D1A2-4638-93F0-78F483DFD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FAFB-42BA-4DA2-A9D9-2EA48EB1A15A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1789-D1A2-4638-93F0-78F483DFD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FAFB-42BA-4DA2-A9D9-2EA48EB1A15A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1789-D1A2-4638-93F0-78F483DFD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FAFB-42BA-4DA2-A9D9-2EA48EB1A15A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1789-D1A2-4638-93F0-78F483DFD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FAFB-42BA-4DA2-A9D9-2EA48EB1A15A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1789-D1A2-4638-93F0-78F483DFD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13FFAFB-42BA-4DA2-A9D9-2EA48EB1A15A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9C1789-D1A2-4638-93F0-78F483DFD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Компьютерная графика: </a:t>
            </a:r>
            <a:r>
              <a:rPr lang="ru-RU" b="1" dirty="0" err="1" smtClean="0"/>
              <a:t>вчера,сегодня,завтра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2066" y="4286256"/>
            <a:ext cx="3700466" cy="1928826"/>
          </a:xfrm>
        </p:spPr>
        <p:txBody>
          <a:bodyPr/>
          <a:lstStyle/>
          <a:p>
            <a:r>
              <a:rPr lang="ru-RU" dirty="0" smtClean="0"/>
              <a:t>Выполнил студент группы ИСТ-08</a:t>
            </a:r>
          </a:p>
          <a:p>
            <a:r>
              <a:rPr lang="ru-RU" dirty="0" err="1" smtClean="0"/>
              <a:t>Гоконаев</a:t>
            </a:r>
            <a:r>
              <a:rPr lang="ru-RU" dirty="0" smtClean="0"/>
              <a:t> Денис.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00042"/>
            <a:ext cx="8358246" cy="592935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dirty="0" smtClean="0"/>
              <a:t>Тема проекта связана  с исследованием компьютерной графики .В проекте рассматриваются такие вопросы как </a:t>
            </a:r>
            <a:r>
              <a:rPr lang="en-US" sz="4000" dirty="0" smtClean="0"/>
              <a:t>“</a:t>
            </a:r>
            <a:r>
              <a:rPr lang="ru-RU" sz="4000" dirty="0" smtClean="0"/>
              <a:t>Что такое компьютерная графика? </a:t>
            </a:r>
            <a:r>
              <a:rPr lang="en-US" sz="4000" dirty="0" smtClean="0"/>
              <a:t>”,”</a:t>
            </a:r>
            <a:r>
              <a:rPr lang="ru-RU" sz="4000" dirty="0" smtClean="0"/>
              <a:t> Что такое </a:t>
            </a:r>
            <a:r>
              <a:rPr lang="en-US" sz="4000" dirty="0" smtClean="0"/>
              <a:t>Adobe Photoshop? ”</a:t>
            </a:r>
            <a:r>
              <a:rPr lang="ru-RU" sz="4000" dirty="0" smtClean="0"/>
              <a:t> и многие другие вопросы , которые будут интересны  и полезны для обучаемого !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</a:t>
            </a:r>
            <a:r>
              <a:rPr lang="ru-RU" dirty="0" smtClean="0"/>
              <a:t>Мозговой штурм</a:t>
            </a:r>
            <a:r>
              <a:rPr lang="en-US" dirty="0" smtClean="0"/>
              <a:t>”</a:t>
            </a:r>
            <a:br>
              <a:rPr lang="en-US" dirty="0" smtClean="0"/>
            </a:br>
            <a:r>
              <a:rPr lang="ru-RU" dirty="0" smtClean="0"/>
              <a:t>Проблемные вопросы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ru-RU" dirty="0" smtClean="0"/>
              <a:t>Какие форматы существуют в графическом редакторе?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ru-RU" dirty="0" smtClean="0"/>
              <a:t>В чем отличие векторной графики от растровой?</a:t>
            </a:r>
            <a:endParaRPr lang="en-US" dirty="0" smtClean="0"/>
          </a:p>
          <a:p>
            <a:r>
              <a:rPr lang="ru-RU" dirty="0" smtClean="0"/>
              <a:t>Где может быть использована компьютерная графика?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5809318"/>
          </a:xfrm>
        </p:spPr>
        <p:txBody>
          <a:bodyPr/>
          <a:lstStyle/>
          <a:p>
            <a:r>
              <a:rPr lang="ru-RU" sz="3600" dirty="0" smtClean="0"/>
              <a:t>В чем отличие векторной графики от растровой?</a:t>
            </a:r>
          </a:p>
          <a:p>
            <a:pPr>
              <a:buNone/>
            </a:pPr>
            <a:r>
              <a:rPr lang="ru-RU" i="1" dirty="0" smtClean="0"/>
              <a:t>Возможные ответы</a:t>
            </a:r>
            <a:r>
              <a:rPr lang="en-US" i="1" dirty="0" smtClean="0"/>
              <a:t>:</a:t>
            </a:r>
            <a:endParaRPr lang="ru-RU" i="1" dirty="0" smtClean="0"/>
          </a:p>
          <a:p>
            <a:pPr marL="651510" indent="-514350">
              <a:buFont typeface="+mj-lt"/>
              <a:buAutoNum type="arabicPeriod"/>
            </a:pPr>
            <a:endParaRPr lang="ru-RU" dirty="0" smtClean="0"/>
          </a:p>
          <a:p>
            <a:pPr marL="651510" indent="-514350">
              <a:buFont typeface="+mj-lt"/>
              <a:buAutoNum type="arabicPeriod"/>
            </a:pPr>
            <a:r>
              <a:rPr lang="ru-RU" dirty="0" smtClean="0"/>
              <a:t>векторная графика  при изменении масштаба изображения не теряет своего качества.</a:t>
            </a:r>
          </a:p>
          <a:p>
            <a:pPr marL="651510" indent="-514350">
              <a:buFont typeface="+mj-lt"/>
              <a:buAutoNum type="arabicPeriod"/>
            </a:pPr>
            <a:r>
              <a:rPr lang="ru-RU" dirty="0" smtClean="0"/>
              <a:t>Растровая графика при изменении масштаба изображения теряет своего качества.</a:t>
            </a:r>
          </a:p>
          <a:p>
            <a:endParaRPr lang="ru-RU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5880756"/>
          </a:xfrm>
        </p:spPr>
        <p:txBody>
          <a:bodyPr/>
          <a:lstStyle/>
          <a:p>
            <a:r>
              <a:rPr lang="ru-RU" sz="3600" dirty="0" smtClean="0"/>
              <a:t>Какие форматы существуют в графическом редакторе? </a:t>
            </a:r>
          </a:p>
          <a:p>
            <a:pPr>
              <a:buNone/>
            </a:pPr>
            <a:r>
              <a:rPr lang="ru-RU" i="1" dirty="0" smtClean="0"/>
              <a:t>Возможные ответы</a:t>
            </a:r>
            <a:r>
              <a:rPr lang="en-US" i="1" dirty="0" smtClean="0"/>
              <a:t>:</a:t>
            </a:r>
            <a:endParaRPr lang="ru-RU" i="1" dirty="0" smtClean="0"/>
          </a:p>
          <a:p>
            <a:pPr marL="651510" indent="-514350">
              <a:buFont typeface="+mj-lt"/>
              <a:buAutoNum type="arabicPeriod"/>
            </a:pPr>
            <a:endParaRPr lang="ru-RU" b="1" dirty="0" smtClean="0"/>
          </a:p>
          <a:p>
            <a:pPr marL="651510" indent="-514350">
              <a:buFont typeface="+mj-lt"/>
              <a:buAutoNum type="arabicPeriod"/>
            </a:pPr>
            <a:r>
              <a:rPr lang="en-US" b="1" dirty="0" err="1" smtClean="0"/>
              <a:t>tif</a:t>
            </a:r>
            <a:r>
              <a:rPr lang="en-US" b="1" dirty="0" smtClean="0"/>
              <a:t> .</a:t>
            </a:r>
            <a:endParaRPr lang="ru-RU" b="1" dirty="0" smtClean="0"/>
          </a:p>
          <a:p>
            <a:pPr marL="651510" indent="-514350">
              <a:buFont typeface="+mj-lt"/>
              <a:buAutoNum type="arabicPeriod"/>
            </a:pPr>
            <a:r>
              <a:rPr lang="en-US" b="1" dirty="0" smtClean="0"/>
              <a:t>bmp .</a:t>
            </a:r>
            <a:endParaRPr lang="ru-RU" b="1" dirty="0" smtClean="0"/>
          </a:p>
          <a:p>
            <a:pPr marL="651510" indent="-514350">
              <a:buFont typeface="+mj-lt"/>
              <a:buAutoNum type="arabicPeriod"/>
            </a:pPr>
            <a:r>
              <a:rPr lang="en-US" b="1" dirty="0" smtClean="0"/>
              <a:t>gif .</a:t>
            </a:r>
            <a:endParaRPr lang="ru-RU" b="1" dirty="0" smtClean="0"/>
          </a:p>
          <a:p>
            <a:pPr marL="651510" indent="-514350">
              <a:buFont typeface="+mj-lt"/>
              <a:buAutoNum type="arabicPeriod"/>
            </a:pPr>
            <a:r>
              <a:rPr lang="en-US" b="1" dirty="0" smtClean="0"/>
              <a:t>jpg .</a:t>
            </a:r>
            <a:endParaRPr lang="ru-RU" b="1" dirty="0" smtClean="0"/>
          </a:p>
          <a:p>
            <a:pPr marL="651510" indent="-514350">
              <a:buFont typeface="+mj-lt"/>
              <a:buAutoNum type="arabicPeriod"/>
            </a:pPr>
            <a:r>
              <a:rPr lang="en-US" b="1" dirty="0" err="1" smtClean="0"/>
              <a:t>png</a:t>
            </a:r>
            <a:r>
              <a:rPr lang="en-US" b="1" dirty="0" smtClean="0"/>
              <a:t> ...</a:t>
            </a:r>
            <a:endParaRPr lang="ru-RU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09318"/>
          </a:xfrm>
        </p:spPr>
        <p:txBody>
          <a:bodyPr/>
          <a:lstStyle/>
          <a:p>
            <a:r>
              <a:rPr lang="ru-RU" sz="3600" b="1" dirty="0" smtClean="0"/>
              <a:t>Где может быть использована компьютерная графика? </a:t>
            </a:r>
          </a:p>
          <a:p>
            <a:pPr>
              <a:buNone/>
            </a:pPr>
            <a:r>
              <a:rPr lang="ru-RU" i="1" dirty="0" smtClean="0"/>
              <a:t>Возможные ответы</a:t>
            </a:r>
            <a:r>
              <a:rPr lang="en-US" i="1" dirty="0" smtClean="0"/>
              <a:t>:</a:t>
            </a:r>
            <a:endParaRPr lang="ru-RU" i="1" dirty="0" smtClean="0"/>
          </a:p>
          <a:p>
            <a:pPr marL="651510" indent="-514350">
              <a:buFont typeface="+mj-lt"/>
              <a:buAutoNum type="arabicPeriod"/>
            </a:pPr>
            <a:endParaRPr lang="en-US" dirty="0" smtClean="0"/>
          </a:p>
          <a:p>
            <a:pPr marL="651510" indent="-514350">
              <a:buFont typeface="+mj-lt"/>
              <a:buAutoNum type="arabicPeriod"/>
            </a:pPr>
            <a:r>
              <a:rPr lang="ru-RU" dirty="0" smtClean="0"/>
              <a:t>В компьютерных играх </a:t>
            </a:r>
          </a:p>
          <a:p>
            <a:pPr marL="651510" indent="-514350">
              <a:buFont typeface="+mj-lt"/>
              <a:buAutoNum type="arabicPeriod"/>
            </a:pPr>
            <a:r>
              <a:rPr lang="ru-RU" dirty="0" smtClean="0"/>
              <a:t>Редактировании изображений </a:t>
            </a:r>
          </a:p>
          <a:p>
            <a:pPr marL="651510" indent="-514350">
              <a:buFont typeface="+mj-lt"/>
              <a:buAutoNum type="arabicPeriod"/>
            </a:pPr>
            <a:r>
              <a:rPr lang="ru-RU" dirty="0" smtClean="0"/>
              <a:t>Представлении презентаций </a:t>
            </a:r>
          </a:p>
          <a:p>
            <a:pPr marL="651510" indent="-514350">
              <a:buFont typeface="+mj-lt"/>
              <a:buAutoNum type="arabicPeriod"/>
            </a:pPr>
            <a:r>
              <a:rPr lang="ru-RU" dirty="0" smtClean="0"/>
              <a:t>Изображении графики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по группам</a:t>
            </a:r>
            <a:endParaRPr lang="ru-RU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43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81512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вопросы</a:t>
                      </a:r>
                      <a:endParaRPr lang="ru-RU" dirty="0"/>
                    </a:p>
                  </a:txBody>
                  <a:tcPr/>
                </a:tc>
              </a:tr>
              <a:tr h="1187289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Какие форматы существуют в графическом редакторе?</a:t>
                      </a:r>
                      <a:endParaRPr lang="en-US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1187289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 чем отличие векторной графики от растровой?</a:t>
                      </a:r>
                      <a:endParaRPr lang="en-US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1187289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Где может быть использована компьютерная графика?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представления результатов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ru-RU" dirty="0" smtClean="0"/>
              <a:t>Презентации</a:t>
            </a:r>
          </a:p>
          <a:p>
            <a:pPr>
              <a:lnSpc>
                <a:spcPct val="200000"/>
              </a:lnSpc>
            </a:pPr>
            <a:r>
              <a:rPr lang="ru-RU" dirty="0" smtClean="0"/>
              <a:t>Публикации</a:t>
            </a:r>
          </a:p>
          <a:p>
            <a:pPr>
              <a:lnSpc>
                <a:spcPct val="200000"/>
              </a:lnSpc>
            </a:pPr>
            <a:r>
              <a:rPr lang="ru-RU" dirty="0" err="1" smtClean="0"/>
              <a:t>Блоги</a:t>
            </a:r>
            <a:r>
              <a:rPr lang="ru-RU" dirty="0" smtClean="0"/>
              <a:t> </a:t>
            </a:r>
          </a:p>
          <a:p>
            <a:pPr>
              <a:lnSpc>
                <a:spcPct val="200000"/>
              </a:lnSpc>
            </a:pPr>
            <a:r>
              <a:rPr lang="ru-RU" dirty="0" err="1" smtClean="0"/>
              <a:t>Викистатья</a:t>
            </a:r>
            <a:endParaRPr lang="ru-RU" dirty="0" smtClean="0"/>
          </a:p>
          <a:p>
            <a:pPr>
              <a:lnSpc>
                <a:spcPct val="200000"/>
              </a:lnSpc>
            </a:pPr>
            <a:r>
              <a:rPr lang="ru-RU" dirty="0" smtClean="0"/>
              <a:t>И многое ,многое другое)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Продолжительность проекта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На выполнение проекта у студента выделено </a:t>
            </a:r>
            <a:r>
              <a:rPr lang="ru-RU" sz="3200" dirty="0" smtClean="0"/>
              <a:t>от6 </a:t>
            </a:r>
            <a:r>
              <a:rPr lang="ru-RU" sz="3200" smtClean="0"/>
              <a:t>до </a:t>
            </a:r>
            <a:r>
              <a:rPr lang="ru-RU" sz="3200" smtClean="0"/>
              <a:t>10часов</a:t>
            </a:r>
            <a:r>
              <a:rPr lang="ru-RU" sz="3200" dirty="0" smtClean="0"/>
              <a:t>. </a:t>
            </a:r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3200" b="1" i="1" dirty="0" smtClean="0"/>
              <a:t>Желаем удачи!!</a:t>
            </a:r>
            <a:endParaRPr lang="ru-RU" sz="3200" b="1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61</TotalTime>
  <Words>206</Words>
  <Application>Microsoft Office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Компьютерная графика: вчера,сегодня,завтра </vt:lpstr>
      <vt:lpstr>Слайд 2</vt:lpstr>
      <vt:lpstr>“Мозговой штурм” Проблемные вопросы:</vt:lpstr>
      <vt:lpstr>Слайд 4</vt:lpstr>
      <vt:lpstr>Слайд 5</vt:lpstr>
      <vt:lpstr>Слайд 6</vt:lpstr>
      <vt:lpstr>Задание по группам</vt:lpstr>
      <vt:lpstr>Формы представления результатов</vt:lpstr>
      <vt:lpstr>Продолжительность проекта </vt:lpstr>
    </vt:vector>
  </TitlesOfParts>
  <Company>VGIPU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Компьютерная графика: вчера,сегодня,завтра </dc:title>
  <dc:creator>Class-416</dc:creator>
  <cp:lastModifiedBy>Class-416</cp:lastModifiedBy>
  <cp:revision>8</cp:revision>
  <dcterms:created xsi:type="dcterms:W3CDTF">2011-10-13T06:03:32Z</dcterms:created>
  <dcterms:modified xsi:type="dcterms:W3CDTF">2011-11-10T06:25:48Z</dcterms:modified>
</cp:coreProperties>
</file>