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Безопасность и защита человека в ЧС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Крылов 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Родионов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428624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8713" y="2500306"/>
            <a:ext cx="589528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Возможные ответы учеников: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Стихийные бедствия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Аварии</a:t>
            </a:r>
          </a:p>
          <a:p>
            <a:pPr marL="624078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Катаклизмы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Что такое ЧС?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Разрушения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Гибель людей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Большие финансовые затраты на восстановление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Какие бывают последствия ЧС?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071806" y="3571876"/>
            <a:ext cx="2929218" cy="219286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6231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такое ЧС природного характера?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такое землетрясения?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Каковы правила поведения при землетрясении, во время и после землетрясений?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такое вулканы? Их поражающие факторы?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Каковы правила поведения при извержении вулкана? Что такое оползни, сели, обвалы, лавины и каковы их поражающие факторы?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такое ураганы, бури, смерчи и их поражающие факторы?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Каковы правила безопасного поведения во время и после схода селя, оползня, обвала?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такое наводнение?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Каковы правила безопасного поведения при заблаговременном оповещении о наводнениях, во время и после наводнений?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Каковы правила противопожарной безопасности?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На какие вопросы мы будем искать ответы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0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50516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Проблемный вопрос</a:t>
                      </a:r>
                      <a:endParaRPr lang="ru-RU" dirty="0"/>
                    </a:p>
                  </a:txBody>
                  <a:tcPr/>
                </a:tc>
              </a:tr>
              <a:tr h="8505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Ураган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 защитить себя от урагана?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80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Наводнение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вести себя в случае наводнения?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0516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Пожар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 уберечь себя от пожара?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Разделимся на группы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Вики-статьи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Блоги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Карты знаний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Формы представления результатов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работы над проектом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недели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Неделя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определение целей и задач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исследования, деление на группы, составление плана работы.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Неделя – сбор информации и ее обработка.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Неделя – оформление результатов работы, защита проекта.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237</Words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Безопасность и защита человека в ЧС</vt:lpstr>
      <vt:lpstr>Что такое ЧС?</vt:lpstr>
      <vt:lpstr>Какие бывают последствия ЧС?</vt:lpstr>
      <vt:lpstr>На какие вопросы мы будем искать ответы</vt:lpstr>
      <vt:lpstr>Разделимся на группы</vt:lpstr>
      <vt:lpstr>Формы представления результатов</vt:lpstr>
      <vt:lpstr>Этапы работы над проектом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и защита человека в ЧС</dc:title>
  <cp:lastModifiedBy>User</cp:lastModifiedBy>
  <cp:revision>8</cp:revision>
  <dcterms:modified xsi:type="dcterms:W3CDTF">2011-11-08T12:50:20Z</dcterms:modified>
</cp:coreProperties>
</file>