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E6"/>
    <a:srgbClr val="66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9CDF04-7C99-4CE6-BB16-A7597B80DC9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D9A85E-DE5D-4CB1-9533-8CA8C4062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ам</a:t>
            </a:r>
            <a:endParaRPr lang="ru-RU" dirty="0"/>
          </a:p>
        </p:txBody>
      </p:sp>
      <p:pic>
        <p:nvPicPr>
          <p:cNvPr id="1026" name="Picture 2" descr="C:\Users\mk\Desktop\метро\5_Stockholm_6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5139" y="390877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Подземные дороги мегаполисов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557214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Авторы проекта; Курбанов М,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Чикишев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студенты группы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-10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96752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AngsanaUPC" pitchFamily="18" charset="-34"/>
              </a:rPr>
              <a:t>Проект по дисциплине «Строительство метрополитена» для студентов строительных специальностей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Segoe Print" pitchFamily="2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сковский-метрополит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59408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Этапы работы над проектом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Продолжительность курса 2 недели: 6 часов аудиторной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работы и 8 часов самостоятельной работы.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 неделя: определение цели и задачи исследования,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разработка плана исследования, создание </a:t>
            </a:r>
            <a:r>
              <a:rPr lang="ru-RU" sz="2200" dirty="0" err="1" smtClean="0">
                <a:solidFill>
                  <a:schemeClr val="tx1"/>
                </a:solidFill>
              </a:rPr>
              <a:t>Google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группы, подбор ресурсов по теме исследования.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Самостоятельная работа в группах, отражение хода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работы в группах </a:t>
            </a:r>
            <a:r>
              <a:rPr lang="ru-RU" sz="2200" dirty="0" err="1" smtClean="0">
                <a:solidFill>
                  <a:schemeClr val="tx1"/>
                </a:solidFill>
              </a:rPr>
              <a:t>Google</a:t>
            </a:r>
            <a:r>
              <a:rPr lang="ru-RU" sz="2200" dirty="0" smtClean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еѐ </a:t>
            </a:r>
            <a:r>
              <a:rPr lang="ru-RU" sz="2200" dirty="0" smtClean="0">
                <a:solidFill>
                  <a:schemeClr val="tx1"/>
                </a:solidFill>
              </a:rPr>
              <a:t>оценивание в </a:t>
            </a:r>
            <a:r>
              <a:rPr lang="ru-RU" sz="2200" dirty="0" err="1" smtClean="0">
                <a:solidFill>
                  <a:schemeClr val="tx1"/>
                </a:solidFill>
              </a:rPr>
              <a:t>блоге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проекта.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 неделя: оформление результатов исследований,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презентация результатов на итоговой конференции,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итоговое оценивание работ</a:t>
            </a:r>
            <a:r>
              <a:rPr lang="ru-RU" sz="2200" dirty="0" smtClean="0">
                <a:solidFill>
                  <a:srgbClr val="7030A0"/>
                </a:solidFill>
              </a:rPr>
              <a:t>.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kazan-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Ссылки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google.ru/search?q=%D1%84%D0%BE%D1%82%D0%BE%D0%B3%D1%80%D0%B0%D1%84%D0%B8%D0%B8+%D0%BC%D0%B5%D1%82%D1%80%D0%BE%D0%BF%D0%BE%D0%BB%D0%B8%D1%82%D0%B5%D0%BD%D0%B0&amp;hl=ru&amp;newwindow=1&amp;client=firefox&amp;hs=WKO&amp;rls=ru.yandex:ru:official&amp;prmd=imvns&amp;tbm=isch&amp;tbo=u&amp;source=univ&amp;sa=X&amp;ei=GTCaUJWwNOXb4QTl_oBg&amp;ved=0CCUQsAQ&amp;biw=1024&amp;bih=613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k\Desktop\метро\munh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33265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Описание проекта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675728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cs typeface="Aharoni" pitchFamily="2" charset="-79"/>
              </a:rPr>
              <a:t>Данный проект </a:t>
            </a:r>
            <a:r>
              <a:rPr lang="ru-RU" sz="2800" b="1" dirty="0" smtClean="0">
                <a:solidFill>
                  <a:schemeClr val="tx2"/>
                </a:solidFill>
                <a:cs typeface="Aharoni" pitchFamily="2" charset="-79"/>
              </a:rPr>
              <a:t>посвящен теме «Подземные дороги мегаполисов» .</a:t>
            </a:r>
            <a:br>
              <a:rPr lang="ru-RU" sz="2800" b="1" dirty="0" smtClean="0">
                <a:solidFill>
                  <a:schemeClr val="tx2"/>
                </a:solidFill>
                <a:cs typeface="Aharoni" pitchFamily="2" charset="-79"/>
              </a:rPr>
            </a:br>
            <a:r>
              <a:rPr lang="ru-RU" sz="2800" b="1" dirty="0">
                <a:solidFill>
                  <a:schemeClr val="tx2"/>
                </a:solidFill>
                <a:cs typeface="Aharoni" pitchFamily="2" charset="-79"/>
              </a:rPr>
              <a:t>В данном проекте рассматриваются такие вопросы как  "выделение исторических предпосылок создания метрополитена",   "трудностей встречаемых при строительстве метрополитена", " самые необычные  метрополитены в </a:t>
            </a:r>
            <a:r>
              <a:rPr lang="ru-RU" sz="2800" b="1" dirty="0" smtClean="0">
                <a:solidFill>
                  <a:schemeClr val="tx2"/>
                </a:solidFill>
                <a:cs typeface="Aharoni" pitchFamily="2" charset="-79"/>
              </a:rPr>
              <a:t>мире».</a:t>
            </a:r>
            <a:endParaRPr lang="ru-RU" sz="2800" b="1" dirty="0">
              <a:solidFill>
                <a:schemeClr val="tx2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k\Desktop\метро\shanha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857232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Необходимые знания ,умения и навыки для выполнения </a:t>
            </a:r>
            <a:r>
              <a:rPr lang="ru-RU" sz="2800" dirty="0" smtClean="0">
                <a:latin typeface="Comic Sans MS" pitchFamily="66" charset="0"/>
              </a:rPr>
              <a:t>проекта</a:t>
            </a:r>
            <a:r>
              <a:rPr lang="ru-RU" sz="2800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endParaRPr lang="ru-RU" sz="28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348880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Знание основ строительных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конструкций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Пользовательские навыки работы с ПК (текстовый , графический , табличный редакторы ,создание презентаций , публикаций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Умение  осуществлять поиск и анализировать различные источники информации, в том числе сеть интернет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501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Начнем работу с ответов на вопросы: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1. Что представляет метрополитен?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2. Какие самые необычные  метрополитены вы встречали?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3. Что  вы знаете о строительстве  метрополитена?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me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2800" dirty="0" smtClean="0">
                <a:latin typeface="Comic Sans MS" pitchFamily="66" charset="0"/>
              </a:rPr>
              <a:t>Начнем работу с ответов на вопросы: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1. Какой вид транспорта вы предпочитаете?</a:t>
            </a:r>
          </a:p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2. Что  вы знаете о строительстве метрополитена?</a:t>
            </a:r>
          </a:p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3. Какие самые необычные  метрополитены вы знаете?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k\Desktop\метро\t-centralen-metro-station-stockholm-sw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0" y="0"/>
            <a:ext cx="91323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6FF99"/>
                </a:solidFill>
                <a:latin typeface="Comic Sans MS" pitchFamily="66" charset="0"/>
              </a:rPr>
              <a:t>Разделимся на группы;</a:t>
            </a:r>
            <a:endParaRPr lang="ru-RU" sz="3200" dirty="0">
              <a:solidFill>
                <a:srgbClr val="66FF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1.Историки </a:t>
            </a:r>
          </a:p>
          <a:p>
            <a:r>
              <a:rPr lang="ru-RU" sz="3200" dirty="0" smtClean="0">
                <a:latin typeface="Comic Sans MS" pitchFamily="66" charset="0"/>
              </a:rPr>
              <a:t>2.Инженеры</a:t>
            </a:r>
          </a:p>
          <a:p>
            <a:r>
              <a:rPr lang="ru-RU" sz="3200" dirty="0" smtClean="0">
                <a:latin typeface="Comic Sans MS" pitchFamily="66" charset="0"/>
              </a:rPr>
              <a:t>3.Путешественники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mk\Desktop\метро\bund-sightseeing-tunnel-shanghai-chin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9" y="0"/>
            <a:ext cx="913234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Группа «Историки»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Вопрос для исследования: Какова история метрополитена?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Цель исследования : осуществить поиск и провести анализ исторических событий,  связанных с метрополитеном.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Какие задачи предстоит решить: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Создать группу историки  на </a:t>
            </a:r>
            <a:r>
              <a:rPr lang="en-US" sz="2400" dirty="0" smtClean="0"/>
              <a:t>Google </a:t>
            </a:r>
            <a:r>
              <a:rPr lang="ru-RU" sz="2400" dirty="0" smtClean="0"/>
              <a:t> для организации взаимодействия в ходе исследовательской работы.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Осуществить совместный подбор ссылок на интернет-ресурсы и поиск информации в печатных изданиях по теме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Проанализировать полученные результаты 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Сформулировать выводы по результатам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Оформить результаты исследования 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\Desktop\метро\317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Группа «Инженеры»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1439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Вопрос для исследования: Каковы особенности конструирования и строительства метрополитена?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Цель исследования: узнать особенности метрополитена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Какие задачи предстоит решить: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Создать группу Инженеры на </a:t>
            </a:r>
            <a:r>
              <a:rPr lang="en-US" sz="2400" dirty="0" smtClean="0">
                <a:solidFill>
                  <a:srgbClr val="FFC000"/>
                </a:solidFill>
              </a:rPr>
              <a:t>Google </a:t>
            </a:r>
            <a:r>
              <a:rPr lang="ru-RU" sz="2400" dirty="0" smtClean="0">
                <a:solidFill>
                  <a:srgbClr val="FFC000"/>
                </a:solidFill>
              </a:rPr>
              <a:t>для организации взаимодействия в ходе исследовательской работы.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Осуществлять совместный подбор ссылок на интернет –ресурсы и поиск информации в печатных изданиях по теме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Проанализировать полученные результаты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Сформулировать выводы по результатам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Оформить результаты исследования.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k\Desktop\метро\samie-krasivie-stancii-metro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046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Группа «Путешественники»</a:t>
            </a:r>
            <a:endParaRPr lang="ru-RU" sz="2400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572528" cy="4572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Вопрос для исследования: Какие метрополитены самые  красивые? 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Цель исследования: ознакомится с самыми невероятными и интересными метрополитенами в мире.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FF99"/>
                </a:solidFill>
                <a:latin typeface="+mn-lt"/>
              </a:rPr>
              <a:t>Какие задачи предстоит решить:</a:t>
            </a:r>
            <a:br>
              <a:rPr lang="ru-RU" sz="2400" b="1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Создать группу Путешественники на </a:t>
            </a:r>
            <a:r>
              <a:rPr sz="2400" smtClean="0">
                <a:solidFill>
                  <a:srgbClr val="66FF99"/>
                </a:solidFill>
                <a:latin typeface="+mn-lt"/>
              </a:rPr>
              <a:t>Google </a:t>
            </a: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для организации взаимодействия в ходе исследовательской работы.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Осуществлять совместный подбор ссылок на интернет –ресурсы и поиск информации в печатных изданиях по теме исследования.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Проанализировать полученные результаты исследования.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Сформулировать выводы по результатам исследования.</a:t>
            </a:r>
            <a:br>
              <a:rPr lang="ru-RU" sz="2400" dirty="0" smtClean="0">
                <a:solidFill>
                  <a:srgbClr val="66FF99"/>
                </a:solidFill>
                <a:latin typeface="+mn-lt"/>
              </a:rPr>
            </a:br>
            <a:r>
              <a:rPr lang="ru-RU" sz="2400" dirty="0" smtClean="0">
                <a:solidFill>
                  <a:srgbClr val="66FF99"/>
                </a:solidFill>
                <a:latin typeface="+mn-lt"/>
              </a:rPr>
              <a:t>Оформить результаты исследования</a:t>
            </a:r>
            <a:endParaRPr lang="ru-RU" sz="2400" dirty="0">
              <a:solidFill>
                <a:srgbClr val="66FF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k\Desktop\метро\met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Представления результатов исследования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928802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</a:rPr>
              <a:t>Презентации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FFFF00"/>
                </a:solidFill>
              </a:rPr>
              <a:t>Блоги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</a:rPr>
              <a:t>Карты знаний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</a:rPr>
              <a:t>Аннотированные  ссылки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FF00"/>
                </a:solidFill>
              </a:rPr>
              <a:t>Вики-статьи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275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для исследования: Какие метрополитены самые  красивые?  Цель исследования: ознакомится с самыми невероятными и интересными метрополитенами в мире. Какие задачи предстоит решить: Создать группу Путешественники на Google для организации взаимодействия в ходе исследовательской работы. Осуществлять совместный подбор ссылок на интернет –ресурсы и поиск информации в печатных изданиях по теме исследования. Проанализировать полученные результаты исследования. Сформулировать выводы по результатам исследования. Оформить результаты исследования</vt:lpstr>
      <vt:lpstr>Презентация PowerPoint</vt:lpstr>
      <vt:lpstr> Этапы работы над проектом Продолжительность курса 2 недели: 6 часов аудиторной работы и 8 часов самостоятельной работы.   1 неделя: определение цели и задачи исследования, разработка плана исследования, создание Google группы, подбор ресурсов по теме исследования. Самостоятельная работа в группах, отражение хода работы в группах Google и еѐ оценивание в блоге проекта.   2 неделя: оформление результатов исследований, презентация результатов на итоговой конференции, итоговое оценивание работ.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Узумаки Наруто</cp:lastModifiedBy>
  <cp:revision>18</cp:revision>
  <dcterms:created xsi:type="dcterms:W3CDTF">2012-10-23T15:20:12Z</dcterms:created>
  <dcterms:modified xsi:type="dcterms:W3CDTF">2012-11-19T14:41:57Z</dcterms:modified>
</cp:coreProperties>
</file>