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D743687-AC8E-48B6-9DF5-93EE753C0A7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05D3B2-E980-457C-834D-3B78A0ADC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743687-AC8E-48B6-9DF5-93EE753C0A7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D3B2-E980-457C-834D-3B78A0ADC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D743687-AC8E-48B6-9DF5-93EE753C0A7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05D3B2-E980-457C-834D-3B78A0ADC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743687-AC8E-48B6-9DF5-93EE753C0A7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D3B2-E980-457C-834D-3B78A0ADC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743687-AC8E-48B6-9DF5-93EE753C0A7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305D3B2-E980-457C-834D-3B78A0ADC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743687-AC8E-48B6-9DF5-93EE753C0A7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D3B2-E980-457C-834D-3B78A0ADC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743687-AC8E-48B6-9DF5-93EE753C0A7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D3B2-E980-457C-834D-3B78A0ADC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743687-AC8E-48B6-9DF5-93EE753C0A7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D3B2-E980-457C-834D-3B78A0ADC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743687-AC8E-48B6-9DF5-93EE753C0A7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D3B2-E980-457C-834D-3B78A0ADC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743687-AC8E-48B6-9DF5-93EE753C0A7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D3B2-E980-457C-834D-3B78A0ADC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743687-AC8E-48B6-9DF5-93EE753C0A7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5D3B2-E980-457C-834D-3B78A0ADC0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D743687-AC8E-48B6-9DF5-93EE753C0A7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305D3B2-E980-457C-834D-3B78A0ADC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Взаимодействия спроса и предложения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Проект по Экономике для учащихся 10-11 классов</a:t>
            </a:r>
          </a:p>
          <a:p>
            <a:r>
              <a:rPr lang="ru-RU" dirty="0" smtClean="0"/>
              <a:t>Авторы: Калинина Т.Н.</a:t>
            </a:r>
          </a:p>
          <a:p>
            <a:r>
              <a:rPr lang="ru-RU" dirty="0" smtClean="0"/>
              <a:t>Бачинина Н.Г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 чем у вас ассоциируется понятие «спрос и предложение»?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3614734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Товар</a:t>
            </a:r>
          </a:p>
          <a:p>
            <a:r>
              <a:rPr lang="ru-RU" dirty="0" smtClean="0"/>
              <a:t>Услуги</a:t>
            </a:r>
          </a:p>
          <a:p>
            <a:r>
              <a:rPr lang="ru-RU" dirty="0" smtClean="0"/>
              <a:t>Деньги</a:t>
            </a:r>
          </a:p>
          <a:p>
            <a:r>
              <a:rPr lang="ru-RU" dirty="0" smtClean="0"/>
              <a:t>Продавец</a:t>
            </a:r>
          </a:p>
          <a:p>
            <a:r>
              <a:rPr lang="ru-RU" dirty="0" smtClean="0"/>
              <a:t>Покупатель</a:t>
            </a:r>
          </a:p>
          <a:p>
            <a:r>
              <a:rPr lang="ru-RU" dirty="0" smtClean="0"/>
              <a:t>Потребность</a:t>
            </a:r>
          </a:p>
          <a:p>
            <a:r>
              <a:rPr lang="ru-RU" dirty="0" smtClean="0"/>
              <a:t>Рынок</a:t>
            </a:r>
          </a:p>
          <a:p>
            <a:r>
              <a:rPr lang="ru-RU" dirty="0" smtClean="0"/>
              <a:t>Обмен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1714488"/>
            <a:ext cx="4357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Возможные ответы учеников: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500306"/>
            <a:ext cx="3167068" cy="316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рынок?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место где продают</a:t>
            </a:r>
          </a:p>
          <a:p>
            <a:r>
              <a:rPr lang="ru-RU" dirty="0" smtClean="0"/>
              <a:t>Это место где покупают</a:t>
            </a:r>
          </a:p>
          <a:p>
            <a:r>
              <a:rPr lang="ru-RU" dirty="0" smtClean="0"/>
              <a:t>На рынке спрашивают товар и предлагают его</a:t>
            </a:r>
          </a:p>
          <a:p>
            <a:r>
              <a:rPr lang="ru-RU" dirty="0" smtClean="0"/>
              <a:t>На рынке есть покупатель и продавец</a:t>
            </a:r>
          </a:p>
          <a:p>
            <a:r>
              <a:rPr lang="ru-RU" dirty="0" smtClean="0"/>
              <a:t>На рынке присутствует конкуренция</a:t>
            </a:r>
          </a:p>
          <a:p>
            <a:r>
              <a:rPr lang="ru-RU" dirty="0" smtClean="0"/>
              <a:t>На рынке происходит обмен товара на деньги и денег на товар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239000" cy="1143000"/>
          </a:xfrm>
        </p:spPr>
        <p:txBody>
          <a:bodyPr/>
          <a:lstStyle/>
          <a:p>
            <a:r>
              <a:rPr lang="ru-RU" dirty="0" smtClean="0"/>
              <a:t>Что вам интересно?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4900618" cy="48463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Что такое величина спроса?</a:t>
            </a:r>
          </a:p>
          <a:p>
            <a:r>
              <a:rPr lang="ru-RU" dirty="0" smtClean="0"/>
              <a:t>Что такое величина предложения?</a:t>
            </a:r>
          </a:p>
          <a:p>
            <a:r>
              <a:rPr lang="ru-RU" dirty="0" smtClean="0"/>
              <a:t>Как взаимосвязаны между собой спрос и предложение?</a:t>
            </a:r>
          </a:p>
          <a:p>
            <a:r>
              <a:rPr lang="ru-RU" dirty="0" smtClean="0"/>
              <a:t>Какое определение вы можете дать законам спроса и предложения?</a:t>
            </a:r>
          </a:p>
          <a:p>
            <a:r>
              <a:rPr lang="ru-RU" dirty="0" smtClean="0"/>
              <a:t>Какие спроса присущи кривой спроса?</a:t>
            </a:r>
          </a:p>
          <a:p>
            <a:r>
              <a:rPr lang="ru-RU" dirty="0" smtClean="0"/>
              <a:t>Какие основные факторы влияют на  ценовую эластичность спроса и предложения?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714884"/>
            <a:ext cx="2734140" cy="180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785926"/>
            <a:ext cx="2667002" cy="2667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r>
              <a:rPr lang="ru-RU" dirty="0" smtClean="0"/>
              <a:t>Деление на группы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931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89727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Группа</a:t>
                      </a:r>
                      <a:endParaRPr lang="ru-RU" sz="28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Проблемный вопрос</a:t>
                      </a:r>
                      <a:endParaRPr lang="ru-RU" sz="2800" dirty="0"/>
                    </a:p>
                  </a:txBody>
                  <a:tcPr marL="80433" marR="80433"/>
                </a:tc>
              </a:tr>
              <a:tr h="13074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Какие факторы формируют спрос?</a:t>
                      </a:r>
                      <a:endParaRPr lang="ru-RU" sz="2800" dirty="0"/>
                    </a:p>
                  </a:txBody>
                  <a:tcPr marL="80433" marR="80433"/>
                </a:tc>
              </a:tr>
              <a:tr h="13074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Какие факторы формируют предложение?</a:t>
                      </a:r>
                      <a:endParaRPr lang="ru-RU" sz="2800" dirty="0"/>
                    </a:p>
                  </a:txBody>
                  <a:tcPr marL="80433" marR="80433"/>
                </a:tc>
              </a:tr>
              <a:tr h="13074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Как функционирует рынок?</a:t>
                      </a:r>
                      <a:endParaRPr lang="ru-RU" sz="2800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представления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3757610" cy="4846320"/>
          </a:xfrm>
        </p:spPr>
        <p:txBody>
          <a:bodyPr/>
          <a:lstStyle/>
          <a:p>
            <a:r>
              <a:rPr lang="ru-RU" dirty="0" smtClean="0"/>
              <a:t>Презентации</a:t>
            </a:r>
          </a:p>
          <a:p>
            <a:r>
              <a:rPr lang="ru-RU" dirty="0" smtClean="0"/>
              <a:t>Публикации</a:t>
            </a:r>
          </a:p>
          <a:p>
            <a:r>
              <a:rPr lang="ru-RU" dirty="0" smtClean="0"/>
              <a:t>Вики-статьи</a:t>
            </a:r>
          </a:p>
          <a:p>
            <a:r>
              <a:rPr lang="ru-RU" dirty="0" err="1" smtClean="0"/>
              <a:t>Блоги</a:t>
            </a:r>
            <a:endParaRPr lang="ru-RU" dirty="0" smtClean="0"/>
          </a:p>
          <a:p>
            <a:r>
              <a:rPr lang="ru-RU" dirty="0" smtClean="0"/>
              <a:t>Документы совместного редактирования</a:t>
            </a:r>
          </a:p>
          <a:p>
            <a:r>
              <a:rPr lang="ru-RU" dirty="0" smtClean="0"/>
              <a:t>Карты знаний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643050"/>
            <a:ext cx="39624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неделя – деление на группы, распределение обязанностей в группе, составление плана работы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2 неделя – сбор и обработка информации по теме исследования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3 неделя – оформление результатов работы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4 неделя – защита проекта, подведение итогов.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</TotalTime>
  <Words>212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Взаимодействия спроса и предложения</vt:lpstr>
      <vt:lpstr>С чем у вас ассоциируется понятие «спрос и предложение»?</vt:lpstr>
      <vt:lpstr>Что такое рынок?</vt:lpstr>
      <vt:lpstr>Что вам интересно?</vt:lpstr>
      <vt:lpstr>Деление на группы</vt:lpstr>
      <vt:lpstr>Формы представления результатов</vt:lpstr>
      <vt:lpstr>Этапы работы над проектом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Взаимодействия спроса и предложения</dc:title>
  <dc:creator>vgipu</dc:creator>
  <cp:lastModifiedBy>pc</cp:lastModifiedBy>
  <cp:revision>5</cp:revision>
  <dcterms:created xsi:type="dcterms:W3CDTF">2012-10-25T08:35:40Z</dcterms:created>
  <dcterms:modified xsi:type="dcterms:W3CDTF">2012-11-01T09:51:12Z</dcterms:modified>
</cp:coreProperties>
</file>