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C20FC-9FE5-46E8-AE2D-0C0F2B3D4A3E}" type="doc">
      <dgm:prSet loTypeId="urn:microsoft.com/office/officeart/2011/layout/HexagonRadial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F6CEAAC-C1B6-4C6F-8BC4-8C10C42C07EB}">
      <dgm:prSet phldrT="[Текст]"/>
      <dgm:spPr/>
      <dgm:t>
        <a:bodyPr/>
        <a:lstStyle/>
        <a:p>
          <a:r>
            <a:rPr lang="ru-RU" dirty="0" smtClean="0"/>
            <a:t>Технология</a:t>
          </a:r>
          <a:r>
            <a:rPr lang="ru-RU" baseline="0" dirty="0" smtClean="0"/>
            <a:t> и труд</a:t>
          </a:r>
          <a:endParaRPr lang="ru-RU" dirty="0"/>
        </a:p>
      </dgm:t>
    </dgm:pt>
    <dgm:pt modelId="{0C18626F-194E-42B1-B84F-ABF4C7511FF4}" type="parTrans" cxnId="{A7CEDBC8-326C-4307-8AD6-883421EA83F9}">
      <dgm:prSet/>
      <dgm:spPr/>
      <dgm:t>
        <a:bodyPr/>
        <a:lstStyle/>
        <a:p>
          <a:endParaRPr lang="ru-RU"/>
        </a:p>
      </dgm:t>
    </dgm:pt>
    <dgm:pt modelId="{DF44C70E-A135-4A77-9CED-ACD43875D6A9}" type="sibTrans" cxnId="{A7CEDBC8-326C-4307-8AD6-883421EA83F9}">
      <dgm:prSet/>
      <dgm:spPr/>
      <dgm:t>
        <a:bodyPr/>
        <a:lstStyle/>
        <a:p>
          <a:endParaRPr lang="ru-RU"/>
        </a:p>
      </dgm:t>
    </dgm:pt>
    <dgm:pt modelId="{B43AFC9D-2E8A-4490-9C82-5C91FE6C325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современные технологии </a:t>
          </a:r>
          <a:endParaRPr lang="ru-RU" dirty="0"/>
        </a:p>
      </dgm:t>
    </dgm:pt>
    <dgm:pt modelId="{0411EA91-06F6-4B47-B2B7-ED0720D635F5}" type="parTrans" cxnId="{B91B2738-3C70-4672-8C1B-B90DD74907B7}">
      <dgm:prSet/>
      <dgm:spPr/>
      <dgm:t>
        <a:bodyPr/>
        <a:lstStyle/>
        <a:p>
          <a:endParaRPr lang="ru-RU"/>
        </a:p>
      </dgm:t>
    </dgm:pt>
    <dgm:pt modelId="{B4815A2F-276E-4FA6-8671-FF87E6FB5CC1}" type="sibTrans" cxnId="{B91B2738-3C70-4672-8C1B-B90DD74907B7}">
      <dgm:prSet/>
      <dgm:spPr/>
      <dgm:t>
        <a:bodyPr/>
        <a:lstStyle/>
        <a:p>
          <a:endParaRPr lang="ru-RU"/>
        </a:p>
      </dgm:t>
    </dgm:pt>
    <dgm:pt modelId="{D455EEED-18A9-4D6D-AB67-4D9CA3C6873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современные технологии производства сельскохозяйственной продукции</a:t>
          </a:r>
          <a:endParaRPr lang="ru-RU" dirty="0"/>
        </a:p>
      </dgm:t>
    </dgm:pt>
    <dgm:pt modelId="{8E36658B-7003-4CFA-AD6E-8A96E27D2AF5}" type="parTrans" cxnId="{3207DEE3-C860-49E9-ABCA-19A7F9B09D43}">
      <dgm:prSet/>
      <dgm:spPr/>
      <dgm:t>
        <a:bodyPr/>
        <a:lstStyle/>
        <a:p>
          <a:endParaRPr lang="ru-RU"/>
        </a:p>
      </dgm:t>
    </dgm:pt>
    <dgm:pt modelId="{5D310BF7-5E62-42F2-9114-A8243DF1D719}" type="sibTrans" cxnId="{3207DEE3-C860-49E9-ABCA-19A7F9B09D43}">
      <dgm:prSet/>
      <dgm:spPr/>
      <dgm:t>
        <a:bodyPr/>
        <a:lstStyle/>
        <a:p>
          <a:endParaRPr lang="ru-RU"/>
        </a:p>
      </dgm:t>
    </dgm:pt>
    <dgm:pt modelId="{7DFC4694-7553-4FA8-98A1-4340F1E0B59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современные технологии легкой промышленности</a:t>
          </a:r>
          <a:endParaRPr lang="ru-RU" dirty="0"/>
        </a:p>
      </dgm:t>
    </dgm:pt>
    <dgm:pt modelId="{5BF06FFD-30C3-4ECA-B441-462340803A91}" type="parTrans" cxnId="{A5977C16-3D3F-4AEA-AF93-1DA18D731626}">
      <dgm:prSet/>
      <dgm:spPr/>
      <dgm:t>
        <a:bodyPr/>
        <a:lstStyle/>
        <a:p>
          <a:endParaRPr lang="ru-RU"/>
        </a:p>
      </dgm:t>
    </dgm:pt>
    <dgm:pt modelId="{D1A39B65-566C-49EC-BBEB-6B1B405624E0}" type="sibTrans" cxnId="{A5977C16-3D3F-4AEA-AF93-1DA18D731626}">
      <dgm:prSet/>
      <dgm:spPr/>
      <dgm:t>
        <a:bodyPr/>
        <a:lstStyle/>
        <a:p>
          <a:endParaRPr lang="ru-RU"/>
        </a:p>
      </dgm:t>
    </dgm:pt>
    <dgm:pt modelId="{FAAD652E-40D8-4FB0-87BC-4EBDF1BA986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радиоэлектронного производства</a:t>
          </a:r>
          <a:endParaRPr lang="ru-RU" dirty="0"/>
        </a:p>
      </dgm:t>
    </dgm:pt>
    <dgm:pt modelId="{6766E316-2142-48E2-A306-8715A0ECC356}" type="parTrans" cxnId="{E8D6BBB7-97AE-4A23-A929-B2C24C5FFDF7}">
      <dgm:prSet/>
      <dgm:spPr/>
      <dgm:t>
        <a:bodyPr/>
        <a:lstStyle/>
        <a:p>
          <a:endParaRPr lang="ru-RU"/>
        </a:p>
      </dgm:t>
    </dgm:pt>
    <dgm:pt modelId="{40524599-0C23-4531-8F00-4F7F1D1E1B70}" type="sibTrans" cxnId="{E8D6BBB7-97AE-4A23-A929-B2C24C5FFDF7}">
      <dgm:prSet/>
      <dgm:spPr/>
      <dgm:t>
        <a:bodyPr/>
        <a:lstStyle/>
        <a:p>
          <a:endParaRPr lang="ru-RU"/>
        </a:p>
      </dgm:t>
    </dgm:pt>
    <dgm:pt modelId="{15DE9AD2-6146-4894-8C05-41C6A3BAE21A}">
      <dgm:prSet phldrT="[Текст]"/>
      <dgm:spPr/>
    </dgm:pt>
    <dgm:pt modelId="{89E0DC2B-0C65-42D2-8789-9B80CD1CCA7C}" type="parTrans" cxnId="{EB9D5720-AE88-402B-8B36-DCB8EF7A7E92}">
      <dgm:prSet/>
      <dgm:spPr/>
      <dgm:t>
        <a:bodyPr/>
        <a:lstStyle/>
        <a:p>
          <a:endParaRPr lang="ru-RU"/>
        </a:p>
      </dgm:t>
    </dgm:pt>
    <dgm:pt modelId="{E8209C19-1E31-4FD3-B30C-FD67CFC1C2B4}" type="sibTrans" cxnId="{EB9D5720-AE88-402B-8B36-DCB8EF7A7E92}">
      <dgm:prSet/>
      <dgm:spPr/>
      <dgm:t>
        <a:bodyPr/>
        <a:lstStyle/>
        <a:p>
          <a:endParaRPr lang="ru-RU"/>
        </a:p>
      </dgm:t>
    </dgm:pt>
    <dgm:pt modelId="{B3E0F8C5-138E-412C-9744-E82A525B0F70}">
      <dgm:prSet phldrT="[Текст]"/>
      <dgm:spPr/>
      <dgm:t>
        <a:bodyPr/>
        <a:lstStyle/>
        <a:p>
          <a:endParaRPr lang="ru-RU" dirty="0"/>
        </a:p>
      </dgm:t>
    </dgm:pt>
    <dgm:pt modelId="{E2E0A148-1EEF-4858-B123-D54A66422E9D}" type="parTrans" cxnId="{F7B5682C-54C4-4FEF-AF31-519387F7A251}">
      <dgm:prSet/>
      <dgm:spPr/>
      <dgm:t>
        <a:bodyPr/>
        <a:lstStyle/>
        <a:p>
          <a:endParaRPr lang="ru-RU"/>
        </a:p>
      </dgm:t>
    </dgm:pt>
    <dgm:pt modelId="{B194E81A-2036-48FA-B35F-8343DC294C83}" type="sibTrans" cxnId="{F7B5682C-54C4-4FEF-AF31-519387F7A251}">
      <dgm:prSet/>
      <dgm:spPr/>
      <dgm:t>
        <a:bodyPr/>
        <a:lstStyle/>
        <a:p>
          <a:endParaRPr lang="ru-RU"/>
        </a:p>
      </dgm:t>
    </dgm:pt>
    <dgm:pt modelId="{DDAB7577-24BC-4098-B483-59F9D30ECAF4}">
      <dgm:prSet/>
      <dgm:spPr/>
    </dgm:pt>
    <dgm:pt modelId="{542F6F93-0C8E-4B99-BD3B-7E55E516D980}" type="parTrans" cxnId="{9CAF5FD5-8B40-48AF-A6D5-BDEBE9EF6FA2}">
      <dgm:prSet/>
      <dgm:spPr/>
      <dgm:t>
        <a:bodyPr/>
        <a:lstStyle/>
        <a:p>
          <a:endParaRPr lang="ru-RU"/>
        </a:p>
      </dgm:t>
    </dgm:pt>
    <dgm:pt modelId="{D4C3D234-0789-4754-8121-05B6EDD6631D}" type="sibTrans" cxnId="{9CAF5FD5-8B40-48AF-A6D5-BDEBE9EF6FA2}">
      <dgm:prSet/>
      <dgm:spPr/>
      <dgm:t>
        <a:bodyPr/>
        <a:lstStyle/>
        <a:p>
          <a:endParaRPr lang="ru-RU"/>
        </a:p>
      </dgm:t>
    </dgm:pt>
    <dgm:pt modelId="{FCF4B19A-FCFB-46E6-A578-B273EF756333}">
      <dgm:prSet/>
      <dgm:spPr/>
    </dgm:pt>
    <dgm:pt modelId="{1791117B-A358-4F02-BF13-D1DDD1B5A04B}" type="parTrans" cxnId="{94F450DA-57C2-4F48-A5E9-40100CFB0AC8}">
      <dgm:prSet/>
      <dgm:spPr/>
      <dgm:t>
        <a:bodyPr/>
        <a:lstStyle/>
        <a:p>
          <a:endParaRPr lang="ru-RU"/>
        </a:p>
      </dgm:t>
    </dgm:pt>
    <dgm:pt modelId="{76CCD988-20CB-4EA5-A5D5-7A63EFC79489}" type="sibTrans" cxnId="{94F450DA-57C2-4F48-A5E9-40100CFB0AC8}">
      <dgm:prSet/>
      <dgm:spPr/>
      <dgm:t>
        <a:bodyPr/>
        <a:lstStyle/>
        <a:p>
          <a:endParaRPr lang="ru-RU"/>
        </a:p>
      </dgm:t>
    </dgm:pt>
    <dgm:pt modelId="{94D11721-4032-4C01-B44F-AF40E1ADD036}">
      <dgm:prSet/>
      <dgm:spPr/>
    </dgm:pt>
    <dgm:pt modelId="{179363FF-F5B8-42FD-91D3-72A1CCB9E432}" type="parTrans" cxnId="{12A6B0A1-009C-4688-BF6A-BEBB8C7C6448}">
      <dgm:prSet/>
      <dgm:spPr/>
      <dgm:t>
        <a:bodyPr/>
        <a:lstStyle/>
        <a:p>
          <a:endParaRPr lang="ru-RU"/>
        </a:p>
      </dgm:t>
    </dgm:pt>
    <dgm:pt modelId="{B92EA202-E69D-4F0D-B1DC-B684C9AE3F2D}" type="sibTrans" cxnId="{12A6B0A1-009C-4688-BF6A-BEBB8C7C6448}">
      <dgm:prSet/>
      <dgm:spPr/>
      <dgm:t>
        <a:bodyPr/>
        <a:lstStyle/>
        <a:p>
          <a:endParaRPr lang="ru-RU"/>
        </a:p>
      </dgm:t>
    </dgm:pt>
    <dgm:pt modelId="{83D358FE-EF88-4579-A3B6-697A03544E68}">
      <dgm:prSet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современные технологии строительства</a:t>
          </a:r>
          <a:endParaRPr lang="ru-RU"/>
        </a:p>
      </dgm:t>
    </dgm:pt>
    <dgm:pt modelId="{F7AFA87F-F2C5-46D3-A5E1-4F66A991902B}" type="parTrans" cxnId="{7E12AC36-C581-46AC-97A8-7F2BFD9EF268}">
      <dgm:prSet/>
      <dgm:spPr/>
      <dgm:t>
        <a:bodyPr/>
        <a:lstStyle/>
        <a:p>
          <a:endParaRPr lang="ru-RU"/>
        </a:p>
      </dgm:t>
    </dgm:pt>
    <dgm:pt modelId="{2649463B-F440-4612-889E-CA7E55233121}" type="sibTrans" cxnId="{7E12AC36-C581-46AC-97A8-7F2BFD9EF268}">
      <dgm:prSet/>
      <dgm:spPr/>
      <dgm:t>
        <a:bodyPr/>
        <a:lstStyle/>
        <a:p>
          <a:endParaRPr lang="ru-RU"/>
        </a:p>
      </dgm:t>
    </dgm:pt>
    <dgm:pt modelId="{C1E71305-C039-4E51-A2B7-C2E0CD64B899}">
      <dgm:prSet/>
      <dgm:spPr/>
    </dgm:pt>
    <dgm:pt modelId="{745BB1E8-D780-4FAF-934A-9A565DAC53E6}" type="parTrans" cxnId="{BD2342D1-F8EC-40D2-A59F-D389107FC26D}">
      <dgm:prSet/>
      <dgm:spPr/>
      <dgm:t>
        <a:bodyPr/>
        <a:lstStyle/>
        <a:p>
          <a:endParaRPr lang="ru-RU"/>
        </a:p>
      </dgm:t>
    </dgm:pt>
    <dgm:pt modelId="{211BA5CA-14A7-47CF-BEA7-DBBA7401AA4F}" type="sibTrans" cxnId="{BD2342D1-F8EC-40D2-A59F-D389107FC26D}">
      <dgm:prSet/>
      <dgm:spPr/>
      <dgm:t>
        <a:bodyPr/>
        <a:lstStyle/>
        <a:p>
          <a:endParaRPr lang="ru-RU"/>
        </a:p>
      </dgm:t>
    </dgm:pt>
    <dgm:pt modelId="{39BDE60B-EF9F-4E70-AB65-266A7A15F5E5}">
      <dgm:prSet/>
      <dgm:spPr/>
    </dgm:pt>
    <dgm:pt modelId="{6D28F335-87D1-4027-846A-94F12FB2DA2E}" type="parTrans" cxnId="{1C829DC2-E128-4CCB-9E45-6F28BC1A640A}">
      <dgm:prSet/>
      <dgm:spPr/>
      <dgm:t>
        <a:bodyPr/>
        <a:lstStyle/>
        <a:p>
          <a:endParaRPr lang="ru-RU"/>
        </a:p>
      </dgm:t>
    </dgm:pt>
    <dgm:pt modelId="{50611C5E-4B84-48E3-8460-63004760CAEC}" type="sibTrans" cxnId="{1C829DC2-E128-4CCB-9E45-6F28BC1A640A}">
      <dgm:prSet/>
      <dgm:spPr/>
      <dgm:t>
        <a:bodyPr/>
        <a:lstStyle/>
        <a:p>
          <a:endParaRPr lang="ru-RU"/>
        </a:p>
      </dgm:t>
    </dgm:pt>
    <dgm:pt modelId="{D61E965E-E9BE-42E2-A5A4-1D63AD9D80BE}">
      <dgm:prSet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пищевых производств</a:t>
          </a:r>
          <a:endParaRPr lang="ru-RU"/>
        </a:p>
      </dgm:t>
    </dgm:pt>
    <dgm:pt modelId="{95C4E8C9-B6E9-462E-81A0-E18E4CA6E8B4}" type="parTrans" cxnId="{81DC5CBC-F00A-4286-8A16-66316F543C90}">
      <dgm:prSet/>
      <dgm:spPr/>
      <dgm:t>
        <a:bodyPr/>
        <a:lstStyle/>
        <a:p>
          <a:endParaRPr lang="ru-RU"/>
        </a:p>
      </dgm:t>
    </dgm:pt>
    <dgm:pt modelId="{32BC06A4-6B6F-4F94-9808-457D8033923B}" type="sibTrans" cxnId="{81DC5CBC-F00A-4286-8A16-66316F543C90}">
      <dgm:prSet/>
      <dgm:spPr/>
      <dgm:t>
        <a:bodyPr/>
        <a:lstStyle/>
        <a:p>
          <a:endParaRPr lang="ru-RU"/>
        </a:p>
      </dgm:t>
    </dgm:pt>
    <dgm:pt modelId="{146513E7-877D-4958-ADA6-D16F2FCA8718}" type="pres">
      <dgm:prSet presAssocID="{BDCC20FC-9FE5-46E8-AE2D-0C0F2B3D4A3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C9FDAAE-D20D-4FB0-A653-2A4013296B0E}" type="pres">
      <dgm:prSet presAssocID="{6F6CEAAC-C1B6-4C6F-8BC4-8C10C42C07EB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5F99F240-E924-4E6B-B9E7-487C5CF6B05C}" type="pres">
      <dgm:prSet presAssocID="{B43AFC9D-2E8A-4490-9C82-5C91FE6C3259}" presName="Accent1" presStyleCnt="0"/>
      <dgm:spPr/>
    </dgm:pt>
    <dgm:pt modelId="{8053EBC3-6C73-4126-92CE-8A4DC5A5FDB0}" type="pres">
      <dgm:prSet presAssocID="{B43AFC9D-2E8A-4490-9C82-5C91FE6C3259}" presName="Accent" presStyleLbl="bgShp" presStyleIdx="0" presStyleCnt="6"/>
      <dgm:spPr/>
    </dgm:pt>
    <dgm:pt modelId="{4B4F74C9-3996-4089-8CE4-72320BE2D55C}" type="pres">
      <dgm:prSet presAssocID="{B43AFC9D-2E8A-4490-9C82-5C91FE6C3259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69E2E-3B3B-4632-B19C-CCD6142C83A6}" type="pres">
      <dgm:prSet presAssocID="{D455EEED-18A9-4D6D-AB67-4D9CA3C6873F}" presName="Accent2" presStyleCnt="0"/>
      <dgm:spPr/>
    </dgm:pt>
    <dgm:pt modelId="{D2C55F7F-01DC-4481-AA81-BA5E99CFC9F2}" type="pres">
      <dgm:prSet presAssocID="{D455EEED-18A9-4D6D-AB67-4D9CA3C6873F}" presName="Accent" presStyleLbl="bgShp" presStyleIdx="1" presStyleCnt="6"/>
      <dgm:spPr/>
    </dgm:pt>
    <dgm:pt modelId="{3DE80EFF-A4E5-4284-851C-DEE5A29DACB7}" type="pres">
      <dgm:prSet presAssocID="{D455EEED-18A9-4D6D-AB67-4D9CA3C6873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46131-1610-47A0-9E7F-06B802D2069F}" type="pres">
      <dgm:prSet presAssocID="{D61E965E-E9BE-42E2-A5A4-1D63AD9D80BE}" presName="Accent3" presStyleCnt="0"/>
      <dgm:spPr/>
    </dgm:pt>
    <dgm:pt modelId="{797A6932-985C-4BDD-BA8B-9A57967B92D5}" type="pres">
      <dgm:prSet presAssocID="{D61E965E-E9BE-42E2-A5A4-1D63AD9D80BE}" presName="Accent" presStyleLbl="bgShp" presStyleIdx="2" presStyleCnt="6"/>
      <dgm:spPr/>
    </dgm:pt>
    <dgm:pt modelId="{8866C62C-C561-4E48-9234-26D8329F6500}" type="pres">
      <dgm:prSet presAssocID="{D61E965E-E9BE-42E2-A5A4-1D63AD9D80B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38D6B979-2880-48D4-85D4-0E38A437713E}" type="pres">
      <dgm:prSet presAssocID="{83D358FE-EF88-4579-A3B6-697A03544E68}" presName="Accent4" presStyleCnt="0"/>
      <dgm:spPr/>
    </dgm:pt>
    <dgm:pt modelId="{CF6B0FB7-B8A8-4089-88D6-76F5F3EF701A}" type="pres">
      <dgm:prSet presAssocID="{83D358FE-EF88-4579-A3B6-697A03544E68}" presName="Accent" presStyleLbl="bgShp" presStyleIdx="3" presStyleCnt="6"/>
      <dgm:spPr/>
    </dgm:pt>
    <dgm:pt modelId="{FE1CE418-A290-4DE5-9669-22314FF7D5B8}" type="pres">
      <dgm:prSet presAssocID="{83D358FE-EF88-4579-A3B6-697A03544E6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47E1E054-3BE3-4049-B0C3-FA4E118A549B}" type="pres">
      <dgm:prSet presAssocID="{7DFC4694-7553-4FA8-98A1-4340F1E0B595}" presName="Accent5" presStyleCnt="0"/>
      <dgm:spPr/>
    </dgm:pt>
    <dgm:pt modelId="{A36C1CC4-F440-4D2A-A5E6-F5434F372FD5}" type="pres">
      <dgm:prSet presAssocID="{7DFC4694-7553-4FA8-98A1-4340F1E0B595}" presName="Accent" presStyleLbl="bgShp" presStyleIdx="4" presStyleCnt="6"/>
      <dgm:spPr/>
    </dgm:pt>
    <dgm:pt modelId="{83B630E6-333A-4674-BA9B-E893ABB05A37}" type="pres">
      <dgm:prSet presAssocID="{7DFC4694-7553-4FA8-98A1-4340F1E0B59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AFA32-5CBF-4499-B6C6-48D1983E5CE3}" type="pres">
      <dgm:prSet presAssocID="{FAAD652E-40D8-4FB0-87BC-4EBDF1BA9868}" presName="Accent6" presStyleCnt="0"/>
      <dgm:spPr/>
    </dgm:pt>
    <dgm:pt modelId="{3659A514-C8C9-4C95-BE29-86BC88ACED8C}" type="pres">
      <dgm:prSet presAssocID="{FAAD652E-40D8-4FB0-87BC-4EBDF1BA9868}" presName="Accent" presStyleLbl="bgShp" presStyleIdx="5" presStyleCnt="6"/>
      <dgm:spPr/>
    </dgm:pt>
    <dgm:pt modelId="{896C7D2D-3991-4FE4-8D20-33DDC44A0C77}" type="pres">
      <dgm:prSet presAssocID="{FAAD652E-40D8-4FB0-87BC-4EBDF1BA9868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1B2738-3C70-4672-8C1B-B90DD74907B7}" srcId="{6F6CEAAC-C1B6-4C6F-8BC4-8C10C42C07EB}" destId="{B43AFC9D-2E8A-4490-9C82-5C91FE6C3259}" srcOrd="0" destOrd="0" parTransId="{0411EA91-06F6-4B47-B2B7-ED0720D635F5}" sibTransId="{B4815A2F-276E-4FA6-8671-FF87E6FB5CC1}"/>
    <dgm:cxn modelId="{4D674801-A577-4777-B666-C50AC14BDCEE}" type="presOf" srcId="{7DFC4694-7553-4FA8-98A1-4340F1E0B595}" destId="{83B630E6-333A-4674-BA9B-E893ABB05A37}" srcOrd="0" destOrd="0" presId="urn:microsoft.com/office/officeart/2011/layout/HexagonRadial"/>
    <dgm:cxn modelId="{7E12AC36-C581-46AC-97A8-7F2BFD9EF268}" srcId="{6F6CEAAC-C1B6-4C6F-8BC4-8C10C42C07EB}" destId="{83D358FE-EF88-4579-A3B6-697A03544E68}" srcOrd="3" destOrd="0" parTransId="{F7AFA87F-F2C5-46D3-A5E1-4F66A991902B}" sibTransId="{2649463B-F440-4612-889E-CA7E55233121}"/>
    <dgm:cxn modelId="{329C754C-6FD3-4440-8A4A-59518EE390E3}" type="presOf" srcId="{BDCC20FC-9FE5-46E8-AE2D-0C0F2B3D4A3E}" destId="{146513E7-877D-4958-ADA6-D16F2FCA8718}" srcOrd="0" destOrd="0" presId="urn:microsoft.com/office/officeart/2011/layout/HexagonRadial"/>
    <dgm:cxn modelId="{2091EFB3-3C04-495C-9233-9A179E1A6931}" type="presOf" srcId="{FAAD652E-40D8-4FB0-87BC-4EBDF1BA9868}" destId="{896C7D2D-3991-4FE4-8D20-33DDC44A0C77}" srcOrd="0" destOrd="0" presId="urn:microsoft.com/office/officeart/2011/layout/HexagonRadial"/>
    <dgm:cxn modelId="{12A6B0A1-009C-4688-BF6A-BEBB8C7C6448}" srcId="{6F6CEAAC-C1B6-4C6F-8BC4-8C10C42C07EB}" destId="{94D11721-4032-4C01-B44F-AF40E1ADD036}" srcOrd="10" destOrd="0" parTransId="{179363FF-F5B8-42FD-91D3-72A1CCB9E432}" sibTransId="{B92EA202-E69D-4F0D-B1DC-B684C9AE3F2D}"/>
    <dgm:cxn modelId="{1AA2CAC4-160D-4E9C-951A-96782AAFA382}" type="presOf" srcId="{D455EEED-18A9-4D6D-AB67-4D9CA3C6873F}" destId="{3DE80EFF-A4E5-4284-851C-DEE5A29DACB7}" srcOrd="0" destOrd="0" presId="urn:microsoft.com/office/officeart/2011/layout/HexagonRadial"/>
    <dgm:cxn modelId="{F7B5682C-54C4-4FEF-AF31-519387F7A251}" srcId="{6F6CEAAC-C1B6-4C6F-8BC4-8C10C42C07EB}" destId="{B3E0F8C5-138E-412C-9744-E82A525B0F70}" srcOrd="9" destOrd="0" parTransId="{E2E0A148-1EEF-4858-B123-D54A66422E9D}" sibTransId="{B194E81A-2036-48FA-B35F-8343DC294C83}"/>
    <dgm:cxn modelId="{A7CEDBC8-326C-4307-8AD6-883421EA83F9}" srcId="{BDCC20FC-9FE5-46E8-AE2D-0C0F2B3D4A3E}" destId="{6F6CEAAC-C1B6-4C6F-8BC4-8C10C42C07EB}" srcOrd="0" destOrd="0" parTransId="{0C18626F-194E-42B1-B84F-ABF4C7511FF4}" sibTransId="{DF44C70E-A135-4A77-9CED-ACD43875D6A9}"/>
    <dgm:cxn modelId="{EB9D5720-AE88-402B-8B36-DCB8EF7A7E92}" srcId="{6F6CEAAC-C1B6-4C6F-8BC4-8C10C42C07EB}" destId="{15DE9AD2-6146-4894-8C05-41C6A3BAE21A}" srcOrd="8" destOrd="0" parTransId="{89E0DC2B-0C65-42D2-8789-9B80CD1CCA7C}" sibTransId="{E8209C19-1E31-4FD3-B30C-FD67CFC1C2B4}"/>
    <dgm:cxn modelId="{3207DEE3-C860-49E9-ABCA-19A7F9B09D43}" srcId="{6F6CEAAC-C1B6-4C6F-8BC4-8C10C42C07EB}" destId="{D455EEED-18A9-4D6D-AB67-4D9CA3C6873F}" srcOrd="1" destOrd="0" parTransId="{8E36658B-7003-4CFA-AD6E-8A96E27D2AF5}" sibTransId="{5D310BF7-5E62-42F2-9114-A8243DF1D719}"/>
    <dgm:cxn modelId="{1C829DC2-E128-4CCB-9E45-6F28BC1A640A}" srcId="{6F6CEAAC-C1B6-4C6F-8BC4-8C10C42C07EB}" destId="{39BDE60B-EF9F-4E70-AB65-266A7A15F5E5}" srcOrd="6" destOrd="0" parTransId="{6D28F335-87D1-4027-846A-94F12FB2DA2E}" sibTransId="{50611C5E-4B84-48E3-8460-63004760CAEC}"/>
    <dgm:cxn modelId="{BD2342D1-F8EC-40D2-A59F-D389107FC26D}" srcId="{6F6CEAAC-C1B6-4C6F-8BC4-8C10C42C07EB}" destId="{C1E71305-C039-4E51-A2B7-C2E0CD64B899}" srcOrd="7" destOrd="0" parTransId="{745BB1E8-D780-4FAF-934A-9A565DAC53E6}" sibTransId="{211BA5CA-14A7-47CF-BEA7-DBBA7401AA4F}"/>
    <dgm:cxn modelId="{34DFDA02-5905-4BE4-9544-9E92387DBBE3}" type="presOf" srcId="{B43AFC9D-2E8A-4490-9C82-5C91FE6C3259}" destId="{4B4F74C9-3996-4089-8CE4-72320BE2D55C}" srcOrd="0" destOrd="0" presId="urn:microsoft.com/office/officeart/2011/layout/HexagonRadial"/>
    <dgm:cxn modelId="{A5977C16-3D3F-4AEA-AF93-1DA18D731626}" srcId="{6F6CEAAC-C1B6-4C6F-8BC4-8C10C42C07EB}" destId="{7DFC4694-7553-4FA8-98A1-4340F1E0B595}" srcOrd="4" destOrd="0" parTransId="{5BF06FFD-30C3-4ECA-B441-462340803A91}" sibTransId="{D1A39B65-566C-49EC-BBEB-6B1B405624E0}"/>
    <dgm:cxn modelId="{E9785A47-A1EB-4D04-9A48-293711E05544}" type="presOf" srcId="{6F6CEAAC-C1B6-4C6F-8BC4-8C10C42C07EB}" destId="{7C9FDAAE-D20D-4FB0-A653-2A4013296B0E}" srcOrd="0" destOrd="0" presId="urn:microsoft.com/office/officeart/2011/layout/HexagonRadial"/>
    <dgm:cxn modelId="{9CAF5FD5-8B40-48AF-A6D5-BDEBE9EF6FA2}" srcId="{6F6CEAAC-C1B6-4C6F-8BC4-8C10C42C07EB}" destId="{DDAB7577-24BC-4098-B483-59F9D30ECAF4}" srcOrd="12" destOrd="0" parTransId="{542F6F93-0C8E-4B99-BD3B-7E55E516D980}" sibTransId="{D4C3D234-0789-4754-8121-05B6EDD6631D}"/>
    <dgm:cxn modelId="{9E056F04-7BCC-403A-A878-238E495375D3}" type="presOf" srcId="{D61E965E-E9BE-42E2-A5A4-1D63AD9D80BE}" destId="{8866C62C-C561-4E48-9234-26D8329F6500}" srcOrd="0" destOrd="0" presId="urn:microsoft.com/office/officeart/2011/layout/HexagonRadial"/>
    <dgm:cxn modelId="{E8D6BBB7-97AE-4A23-A929-B2C24C5FFDF7}" srcId="{6F6CEAAC-C1B6-4C6F-8BC4-8C10C42C07EB}" destId="{FAAD652E-40D8-4FB0-87BC-4EBDF1BA9868}" srcOrd="5" destOrd="0" parTransId="{6766E316-2142-48E2-A306-8715A0ECC356}" sibTransId="{40524599-0C23-4531-8F00-4F7F1D1E1B70}"/>
    <dgm:cxn modelId="{94F450DA-57C2-4F48-A5E9-40100CFB0AC8}" srcId="{6F6CEAAC-C1B6-4C6F-8BC4-8C10C42C07EB}" destId="{FCF4B19A-FCFB-46E6-A578-B273EF756333}" srcOrd="11" destOrd="0" parTransId="{1791117B-A358-4F02-BF13-D1DDD1B5A04B}" sibTransId="{76CCD988-20CB-4EA5-A5D5-7A63EFC79489}"/>
    <dgm:cxn modelId="{81DC5CBC-F00A-4286-8A16-66316F543C90}" srcId="{6F6CEAAC-C1B6-4C6F-8BC4-8C10C42C07EB}" destId="{D61E965E-E9BE-42E2-A5A4-1D63AD9D80BE}" srcOrd="2" destOrd="0" parTransId="{95C4E8C9-B6E9-462E-81A0-E18E4CA6E8B4}" sibTransId="{32BC06A4-6B6F-4F94-9808-457D8033923B}"/>
    <dgm:cxn modelId="{507A7769-BE63-4D6F-9363-F676503E5B6A}" type="presOf" srcId="{83D358FE-EF88-4579-A3B6-697A03544E68}" destId="{FE1CE418-A290-4DE5-9669-22314FF7D5B8}" srcOrd="0" destOrd="0" presId="urn:microsoft.com/office/officeart/2011/layout/HexagonRadial"/>
    <dgm:cxn modelId="{2E17CE4B-527D-40BC-8FD0-63F42073614E}" type="presParOf" srcId="{146513E7-877D-4958-ADA6-D16F2FCA8718}" destId="{7C9FDAAE-D20D-4FB0-A653-2A4013296B0E}" srcOrd="0" destOrd="0" presId="urn:microsoft.com/office/officeart/2011/layout/HexagonRadial"/>
    <dgm:cxn modelId="{3CD50B17-05DD-42B4-9D9B-F6DA72D91164}" type="presParOf" srcId="{146513E7-877D-4958-ADA6-D16F2FCA8718}" destId="{5F99F240-E924-4E6B-B9E7-487C5CF6B05C}" srcOrd="1" destOrd="0" presId="urn:microsoft.com/office/officeart/2011/layout/HexagonRadial"/>
    <dgm:cxn modelId="{5B28B302-56D5-4DF5-8532-30068C17C2A7}" type="presParOf" srcId="{5F99F240-E924-4E6B-B9E7-487C5CF6B05C}" destId="{8053EBC3-6C73-4126-92CE-8A4DC5A5FDB0}" srcOrd="0" destOrd="0" presId="urn:microsoft.com/office/officeart/2011/layout/HexagonRadial"/>
    <dgm:cxn modelId="{0DBA9BEA-76BE-4600-A24D-94AA9BA54666}" type="presParOf" srcId="{146513E7-877D-4958-ADA6-D16F2FCA8718}" destId="{4B4F74C9-3996-4089-8CE4-72320BE2D55C}" srcOrd="2" destOrd="0" presId="urn:microsoft.com/office/officeart/2011/layout/HexagonRadial"/>
    <dgm:cxn modelId="{93CD98EC-79EF-482E-86C9-3CC7FF272F2F}" type="presParOf" srcId="{146513E7-877D-4958-ADA6-D16F2FCA8718}" destId="{D9969E2E-3B3B-4632-B19C-CCD6142C83A6}" srcOrd="3" destOrd="0" presId="urn:microsoft.com/office/officeart/2011/layout/HexagonRadial"/>
    <dgm:cxn modelId="{3F1A88FC-DA5B-4F80-AEE8-38BB43D66276}" type="presParOf" srcId="{D9969E2E-3B3B-4632-B19C-CCD6142C83A6}" destId="{D2C55F7F-01DC-4481-AA81-BA5E99CFC9F2}" srcOrd="0" destOrd="0" presId="urn:microsoft.com/office/officeart/2011/layout/HexagonRadial"/>
    <dgm:cxn modelId="{89D8896D-7283-4F1D-B8A5-735C3B0FD4FF}" type="presParOf" srcId="{146513E7-877D-4958-ADA6-D16F2FCA8718}" destId="{3DE80EFF-A4E5-4284-851C-DEE5A29DACB7}" srcOrd="4" destOrd="0" presId="urn:microsoft.com/office/officeart/2011/layout/HexagonRadial"/>
    <dgm:cxn modelId="{1949645F-B374-40F0-84E0-046154B27EA9}" type="presParOf" srcId="{146513E7-877D-4958-ADA6-D16F2FCA8718}" destId="{D6646131-1610-47A0-9E7F-06B802D2069F}" srcOrd="5" destOrd="0" presId="urn:microsoft.com/office/officeart/2011/layout/HexagonRadial"/>
    <dgm:cxn modelId="{9F49FCA6-DF1E-4FB1-B987-AED5FA7ECCAB}" type="presParOf" srcId="{D6646131-1610-47A0-9E7F-06B802D2069F}" destId="{797A6932-985C-4BDD-BA8B-9A57967B92D5}" srcOrd="0" destOrd="0" presId="urn:microsoft.com/office/officeart/2011/layout/HexagonRadial"/>
    <dgm:cxn modelId="{3044E09C-7658-4B04-A5FE-A2BF5D508209}" type="presParOf" srcId="{146513E7-877D-4958-ADA6-D16F2FCA8718}" destId="{8866C62C-C561-4E48-9234-26D8329F6500}" srcOrd="6" destOrd="0" presId="urn:microsoft.com/office/officeart/2011/layout/HexagonRadial"/>
    <dgm:cxn modelId="{5D35A4C3-1485-41A0-9CED-7C70BAB01EB4}" type="presParOf" srcId="{146513E7-877D-4958-ADA6-D16F2FCA8718}" destId="{38D6B979-2880-48D4-85D4-0E38A437713E}" srcOrd="7" destOrd="0" presId="urn:microsoft.com/office/officeart/2011/layout/HexagonRadial"/>
    <dgm:cxn modelId="{9B9E8E9A-AAFE-4621-A695-67ED79E725E7}" type="presParOf" srcId="{38D6B979-2880-48D4-85D4-0E38A437713E}" destId="{CF6B0FB7-B8A8-4089-88D6-76F5F3EF701A}" srcOrd="0" destOrd="0" presId="urn:microsoft.com/office/officeart/2011/layout/HexagonRadial"/>
    <dgm:cxn modelId="{A4A10879-F6B3-4D80-9F5A-CC006162042F}" type="presParOf" srcId="{146513E7-877D-4958-ADA6-D16F2FCA8718}" destId="{FE1CE418-A290-4DE5-9669-22314FF7D5B8}" srcOrd="8" destOrd="0" presId="urn:microsoft.com/office/officeart/2011/layout/HexagonRadial"/>
    <dgm:cxn modelId="{EEF43BAD-7A8F-41AA-8DEC-80C753A49745}" type="presParOf" srcId="{146513E7-877D-4958-ADA6-D16F2FCA8718}" destId="{47E1E054-3BE3-4049-B0C3-FA4E118A549B}" srcOrd="9" destOrd="0" presId="urn:microsoft.com/office/officeart/2011/layout/HexagonRadial"/>
    <dgm:cxn modelId="{B7B4C0F6-22AE-4BEE-AD99-CB1268202A30}" type="presParOf" srcId="{47E1E054-3BE3-4049-B0C3-FA4E118A549B}" destId="{A36C1CC4-F440-4D2A-A5E6-F5434F372FD5}" srcOrd="0" destOrd="0" presId="urn:microsoft.com/office/officeart/2011/layout/HexagonRadial"/>
    <dgm:cxn modelId="{8512BC43-F00F-4A4E-AF95-CBF72AD1E1EE}" type="presParOf" srcId="{146513E7-877D-4958-ADA6-D16F2FCA8718}" destId="{83B630E6-333A-4674-BA9B-E893ABB05A37}" srcOrd="10" destOrd="0" presId="urn:microsoft.com/office/officeart/2011/layout/HexagonRadial"/>
    <dgm:cxn modelId="{2D0BB14E-39FC-4447-ACF9-FB4D7F2A014B}" type="presParOf" srcId="{146513E7-877D-4958-ADA6-D16F2FCA8718}" destId="{655AFA32-5CBF-4499-B6C6-48D1983E5CE3}" srcOrd="11" destOrd="0" presId="urn:microsoft.com/office/officeart/2011/layout/HexagonRadial"/>
    <dgm:cxn modelId="{B85E34A7-A40A-490F-9191-A72A9EE6CDD8}" type="presParOf" srcId="{655AFA32-5CBF-4499-B6C6-48D1983E5CE3}" destId="{3659A514-C8C9-4C95-BE29-86BC88ACED8C}" srcOrd="0" destOrd="0" presId="urn:microsoft.com/office/officeart/2011/layout/HexagonRadial"/>
    <dgm:cxn modelId="{5FB9547A-2D52-4DB8-9B98-2EF8BE66D874}" type="presParOf" srcId="{146513E7-877D-4958-ADA6-D16F2FCA8718}" destId="{896C7D2D-3991-4FE4-8D20-33DDC44A0C7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9FDAAE-D20D-4FB0-A653-2A4013296B0E}">
      <dsp:nvSpPr>
        <dsp:cNvPr id="0" name=""/>
        <dsp:cNvSpPr/>
      </dsp:nvSpPr>
      <dsp:spPr>
        <a:xfrm>
          <a:off x="2214607" y="1311046"/>
          <a:ext cx="1666396" cy="144150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Технология</a:t>
          </a:r>
          <a:r>
            <a:rPr lang="ru-RU" sz="700" kern="1200" baseline="0" dirty="0" smtClean="0"/>
            <a:t> и труд</a:t>
          </a:r>
          <a:endParaRPr lang="ru-RU" sz="700" kern="1200" dirty="0"/>
        </a:p>
      </dsp:txBody>
      <dsp:txXfrm>
        <a:off x="2214607" y="1311046"/>
        <a:ext cx="1666396" cy="1441500"/>
      </dsp:txXfrm>
    </dsp:sp>
    <dsp:sp modelId="{D2C55F7F-01DC-4481-AA81-BA5E99CFC9F2}">
      <dsp:nvSpPr>
        <dsp:cNvPr id="0" name=""/>
        <dsp:cNvSpPr/>
      </dsp:nvSpPr>
      <dsp:spPr>
        <a:xfrm>
          <a:off x="3258092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F74C9-3996-4089-8CE4-72320BE2D55C}">
      <dsp:nvSpPr>
        <dsp:cNvPr id="0" name=""/>
        <dsp:cNvSpPr/>
      </dsp:nvSpPr>
      <dsp:spPr>
        <a:xfrm>
          <a:off x="2368106" y="0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/>
              </a:solidFill>
            </a:rPr>
            <a:t>современные технологии </a:t>
          </a:r>
          <a:endParaRPr lang="ru-RU" sz="700" kern="1200" dirty="0"/>
        </a:p>
      </dsp:txBody>
      <dsp:txXfrm>
        <a:off x="2368106" y="0"/>
        <a:ext cx="1365600" cy="1181404"/>
      </dsp:txXfrm>
    </dsp:sp>
    <dsp:sp modelId="{797A6932-985C-4BDD-BA8B-9A57967B92D5}">
      <dsp:nvSpPr>
        <dsp:cNvPr id="0" name=""/>
        <dsp:cNvSpPr/>
      </dsp:nvSpPr>
      <dsp:spPr>
        <a:xfrm>
          <a:off x="3991865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E80EFF-A4E5-4284-851C-DEE5A29DACB7}">
      <dsp:nvSpPr>
        <dsp:cNvPr id="0" name=""/>
        <dsp:cNvSpPr/>
      </dsp:nvSpPr>
      <dsp:spPr>
        <a:xfrm>
          <a:off x="3620521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/>
              </a:solidFill>
            </a:rPr>
            <a:t>современные технологии производства сельскохозяйственной продукции</a:t>
          </a:r>
          <a:endParaRPr lang="ru-RU" sz="700" kern="1200" dirty="0"/>
        </a:p>
      </dsp:txBody>
      <dsp:txXfrm>
        <a:off x="3620521" y="726643"/>
        <a:ext cx="1365600" cy="1181404"/>
      </dsp:txXfrm>
    </dsp:sp>
    <dsp:sp modelId="{CF6B0FB7-B8A8-4089-88D6-76F5F3EF701A}">
      <dsp:nvSpPr>
        <dsp:cNvPr id="0" name=""/>
        <dsp:cNvSpPr/>
      </dsp:nvSpPr>
      <dsp:spPr>
        <a:xfrm>
          <a:off x="3482139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6C62C-C561-4E48-9234-26D8329F6500}">
      <dsp:nvSpPr>
        <dsp:cNvPr id="0" name=""/>
        <dsp:cNvSpPr/>
      </dsp:nvSpPr>
      <dsp:spPr>
        <a:xfrm>
          <a:off x="3620521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smtClean="0">
              <a:solidFill>
                <a:schemeClr val="tx1"/>
              </a:solidFill>
            </a:rPr>
            <a:t>пищевых производств</a:t>
          </a:r>
          <a:endParaRPr lang="ru-RU" sz="700" kern="1200"/>
        </a:p>
      </dsp:txBody>
      <dsp:txXfrm>
        <a:off x="3620521" y="2155139"/>
        <a:ext cx="1365600" cy="1181404"/>
      </dsp:txXfrm>
    </dsp:sp>
    <dsp:sp modelId="{A36C1CC4-F440-4D2A-A5E6-F5434F372FD5}">
      <dsp:nvSpPr>
        <dsp:cNvPr id="0" name=""/>
        <dsp:cNvSpPr/>
      </dsp:nvSpPr>
      <dsp:spPr>
        <a:xfrm>
          <a:off x="2217708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CE418-A290-4DE5-9669-22314FF7D5B8}">
      <dsp:nvSpPr>
        <dsp:cNvPr id="0" name=""/>
        <dsp:cNvSpPr/>
      </dsp:nvSpPr>
      <dsp:spPr>
        <a:xfrm>
          <a:off x="2368106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smtClean="0">
              <a:solidFill>
                <a:schemeClr val="tx1"/>
              </a:solidFill>
            </a:rPr>
            <a:t>современные технологии строительства</a:t>
          </a:r>
          <a:endParaRPr lang="ru-RU" sz="700" kern="1200"/>
        </a:p>
      </dsp:txBody>
      <dsp:txXfrm>
        <a:off x="2368106" y="2882595"/>
        <a:ext cx="1365600" cy="1181404"/>
      </dsp:txXfrm>
    </dsp:sp>
    <dsp:sp modelId="{3659A514-C8C9-4C95-BE29-86BC88ACED8C}">
      <dsp:nvSpPr>
        <dsp:cNvPr id="0" name=""/>
        <dsp:cNvSpPr/>
      </dsp:nvSpPr>
      <dsp:spPr>
        <a:xfrm>
          <a:off x="1471919" y="188366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630E6-333A-4674-BA9B-E893ABB05A37}">
      <dsp:nvSpPr>
        <dsp:cNvPr id="0" name=""/>
        <dsp:cNvSpPr/>
      </dsp:nvSpPr>
      <dsp:spPr>
        <a:xfrm>
          <a:off x="1109878" y="2155952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/>
              </a:solidFill>
            </a:rPr>
            <a:t>современные технологии легкой промышленности</a:t>
          </a:r>
          <a:endParaRPr lang="ru-RU" sz="700" kern="1200" dirty="0"/>
        </a:p>
      </dsp:txBody>
      <dsp:txXfrm>
        <a:off x="1109878" y="2155952"/>
        <a:ext cx="1365600" cy="1181404"/>
      </dsp:txXfrm>
    </dsp:sp>
    <dsp:sp modelId="{896C7D2D-3991-4FE4-8D20-33DDC44A0C77}">
      <dsp:nvSpPr>
        <dsp:cNvPr id="0" name=""/>
        <dsp:cNvSpPr/>
      </dsp:nvSpPr>
      <dsp:spPr>
        <a:xfrm>
          <a:off x="1109878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>
              <a:solidFill>
                <a:schemeClr val="tx1"/>
              </a:solidFill>
            </a:rPr>
            <a:t>радиоэлектронного производства</a:t>
          </a:r>
          <a:endParaRPr lang="ru-RU" sz="700" kern="1200" dirty="0"/>
        </a:p>
      </dsp:txBody>
      <dsp:txXfrm>
        <a:off x="1109878" y="725017"/>
        <a:ext cx="1365600" cy="1181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571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60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95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319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58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574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93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85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660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185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884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D2BFD-B7FD-4015-A70C-FF7865197069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D37F-339D-4CCB-81CE-6CF98BA41E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37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Проект по курсу 10 классов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Автор </a:t>
            </a:r>
            <a:r>
              <a:rPr lang="ru-RU" dirty="0" smtClean="0">
                <a:solidFill>
                  <a:schemeClr val="tx1"/>
                </a:solidFill>
              </a:rPr>
              <a:t>:Голубев Б.Е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Двоян</a:t>
            </a:r>
            <a:r>
              <a:rPr lang="ru-RU" dirty="0" smtClean="0">
                <a:solidFill>
                  <a:schemeClr val="tx1"/>
                </a:solidFill>
              </a:rPr>
              <a:t> А.С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Технология и труд как часть общечеловеческой культуры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961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ru-RU" dirty="0" smtClean="0"/>
              <a:t>Вопросы мозгового штурма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5365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1)Какие вы знаете современные технологии машиностроения, обработки конструкционных материалов, пластмасс?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2) Какие вы знаете современные технологии электротехнического и радиоэлектронного производства?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3)Какие вы знаете современные технологии строительства?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4)Какие вы знаете современные технологии легкой промышленности и пищевых производств?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5)Какие вы знаете современные технологии производства сельскохозяйственной продукции?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85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9260749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1633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Основополагающий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</a:t>
            </a:r>
            <a:r>
              <a:rPr lang="ru-RU" dirty="0" smtClean="0"/>
              <a:t>ак </a:t>
            </a:r>
            <a:r>
              <a:rPr lang="ru-RU" dirty="0" smtClean="0"/>
              <a:t>технология и труд относятся к общечеловеческой культуре?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0823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7670775"/>
              </p:ext>
            </p:extLst>
          </p:nvPr>
        </p:nvGraphicFramePr>
        <p:xfrm>
          <a:off x="1619672" y="0"/>
          <a:ext cx="5807968" cy="690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627"/>
                <a:gridCol w="2997341"/>
              </a:tblGrid>
              <a:tr h="356495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</a:tr>
              <a:tr h="1158609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1)Основные составляющие культуры труда работника.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25981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 Понятие о технологической культуре.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58609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 Методы и средства оценки экологического состояния окружающей среды.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495466">
                <a:tc>
                  <a:txBody>
                    <a:bodyPr/>
                    <a:lstStyle/>
                    <a:p>
                      <a:r>
                        <a:rPr lang="ru-RU" dirty="0" smtClean="0"/>
                        <a:t>эстеты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4) Эстетика труда.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045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Презентации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Вики статьи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Документы совместного редактирования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158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1470025"/>
          </a:xfrm>
        </p:spPr>
        <p:txBody>
          <a:bodyPr/>
          <a:lstStyle/>
          <a:p>
            <a:r>
              <a:rPr lang="ru-RU" dirty="0" smtClean="0"/>
              <a:t>Этапы работы над проектом: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Первая неделя-знакомство с проектом, деление на группы, составление планов работ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Вторая неделя-сбор и обработка информации, </a:t>
            </a:r>
            <a:r>
              <a:rPr lang="ru-RU" dirty="0" err="1" smtClean="0">
                <a:solidFill>
                  <a:schemeClr val="tx1"/>
                </a:solidFill>
              </a:rPr>
              <a:t>самооценивание</a:t>
            </a:r>
            <a:r>
              <a:rPr lang="ru-RU" dirty="0" smtClean="0">
                <a:solidFill>
                  <a:schemeClr val="tx1"/>
                </a:solidFill>
              </a:rPr>
              <a:t>  и </a:t>
            </a:r>
            <a:r>
              <a:rPr lang="ru-RU" dirty="0" err="1" smtClean="0">
                <a:solidFill>
                  <a:schemeClr val="tx1"/>
                </a:solidFill>
              </a:rPr>
              <a:t>взаимооценивание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Третья неделя-оформление результатов работы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Четвертая неделя- защита работ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7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204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Технология и труд как часть общечеловеческой культуры</vt:lpstr>
      <vt:lpstr>Вопросы мозгового штурма</vt:lpstr>
      <vt:lpstr>Слайд 3</vt:lpstr>
      <vt:lpstr>Основополагающий вопрос</vt:lpstr>
      <vt:lpstr>Слайд 5</vt:lpstr>
      <vt:lpstr>Формы представления результатов</vt:lpstr>
      <vt:lpstr>Этапы работы над проектом: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Географические аспекты современных глобальных проблем человечества</dc:title>
  <dc:creator>Пользователь</dc:creator>
  <cp:lastModifiedBy>User</cp:lastModifiedBy>
  <cp:revision>12</cp:revision>
  <dcterms:created xsi:type="dcterms:W3CDTF">2013-10-14T13:41:22Z</dcterms:created>
  <dcterms:modified xsi:type="dcterms:W3CDTF">2013-12-06T10:23:19Z</dcterms:modified>
</cp:coreProperties>
</file>