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4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6BF653-FCFC-4296-8CAE-62A3ECE0C551}" type="datetimeFigureOut">
              <a:rPr lang="ru-RU" smtClean="0"/>
              <a:pPr/>
              <a:t>26.04.2012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D86F642-193B-4170-BFC6-25F604131F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Проект по медицине для учащихся 10-11 классов</a:t>
            </a:r>
          </a:p>
          <a:p>
            <a:r>
              <a:rPr lang="ru-RU" dirty="0" smtClean="0"/>
              <a:t>Авторы проекта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оказывать первую помощь</a:t>
            </a:r>
            <a:endParaRPr lang="ru-RU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071678"/>
            <a:ext cx="5429287" cy="328614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Для чего нужна первая медицинская помощь?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оказать помощь при артериальном кровотечении?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 smtClean="0"/>
              <a:t>оказать помощь при сотрясении мозга?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 smtClean="0"/>
              <a:t>оказать помощь при остановке сердца? </a:t>
            </a:r>
            <a:endParaRPr lang="ru-RU" dirty="0" smtClean="0"/>
          </a:p>
          <a:p>
            <a:r>
              <a:rPr lang="ru-RU" dirty="0" smtClean="0"/>
              <a:t>Какую </a:t>
            </a:r>
            <a:r>
              <a:rPr lang="ru-RU" dirty="0" smtClean="0"/>
              <a:t>нужно оказать помощь при переломе?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Вопросы на которые мы будем искать ответы: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35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Проблемные вопросы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Кардиологи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оказать помощь при остановке сердца?</a:t>
                      </a:r>
                      <a:endParaRPr lang="ru-RU" dirty="0"/>
                    </a:p>
                  </a:txBody>
                  <a:tcPr/>
                </a:tc>
              </a:tr>
              <a:tr h="448940">
                <a:tc>
                  <a:txBody>
                    <a:bodyPr/>
                    <a:lstStyle/>
                    <a:p>
                      <a:r>
                        <a:rPr lang="ru-RU" dirty="0" smtClean="0"/>
                        <a:t>Нейрохирурги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оказать первую помощь при сотрясении мозга?</a:t>
                      </a:r>
                      <a:endParaRPr lang="ru-RU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Хирурги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оказать помощь при артериальном кровотечении?</a:t>
                      </a:r>
                      <a:endParaRPr lang="ru-RU" dirty="0"/>
                    </a:p>
                  </a:txBody>
                  <a:tcPr/>
                </a:tc>
              </a:tr>
              <a:tr h="564516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Травматологи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 нужно оказать помощь при переломе</a:t>
                      </a:r>
                      <a:r>
                        <a:rPr lang="ru-RU" baseline="0" dirty="0" smtClean="0"/>
                        <a:t>?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Деление на группы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Презентации</a:t>
            </a:r>
          </a:p>
          <a:p>
            <a:r>
              <a:rPr lang="ru-RU" dirty="0" smtClean="0"/>
              <a:t>Публикации</a:t>
            </a:r>
          </a:p>
          <a:p>
            <a:r>
              <a:rPr lang="ru-RU" dirty="0" err="1" smtClean="0"/>
              <a:t>Блоги</a:t>
            </a:r>
            <a:endParaRPr lang="ru-RU" dirty="0" smtClean="0"/>
          </a:p>
          <a:p>
            <a:r>
              <a:rPr lang="ru-RU" dirty="0" smtClean="0"/>
              <a:t>Вики статьи</a:t>
            </a:r>
          </a:p>
          <a:p>
            <a:r>
              <a:rPr lang="ru-RU" dirty="0" smtClean="0"/>
              <a:t>сайты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этап- определение целей и задач проекта, планируемых результатов.</a:t>
            </a:r>
          </a:p>
          <a:p>
            <a:r>
              <a:rPr lang="ru-RU" dirty="0" smtClean="0"/>
              <a:t>2 этап-поиск и обработка необходимой информации.</a:t>
            </a:r>
          </a:p>
          <a:p>
            <a:r>
              <a:rPr lang="ru-RU" dirty="0" smtClean="0"/>
              <a:t>3 этап-оформление результатов работы.</a:t>
            </a:r>
          </a:p>
          <a:p>
            <a:r>
              <a:rPr lang="ru-RU" dirty="0" smtClean="0"/>
              <a:t>4 этап- защита проекта.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137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Учимся оказывать первую помощь</vt:lpstr>
      <vt:lpstr>Для чего нужна первая медицинская помощь?</vt:lpstr>
      <vt:lpstr>Вопросы на которые мы будем искать ответы:</vt:lpstr>
      <vt:lpstr>Деление на группы</vt:lpstr>
      <vt:lpstr>Формы представления результатов</vt:lpstr>
      <vt:lpstr>Этапы работы над проектом: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оказывать первую помощь</dc:title>
  <dc:creator>User</dc:creator>
  <cp:lastModifiedBy>User</cp:lastModifiedBy>
  <cp:revision>8</cp:revision>
  <dcterms:created xsi:type="dcterms:W3CDTF">2011-03-15T12:42:57Z</dcterms:created>
  <dcterms:modified xsi:type="dcterms:W3CDTF">2012-04-26T12:27:05Z</dcterms:modified>
</cp:coreProperties>
</file>