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992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Метаморфозы нашего города за последние 10 лет</a:t>
            </a:r>
            <a:r>
              <a:rPr lang="ru-RU" sz="6600" i="1" dirty="0" smtClean="0"/>
              <a:t>.</a:t>
            </a:r>
            <a:endParaRPr lang="ru-RU" sz="6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31827" y="4508179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Авторы проекта: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Карабасова</a:t>
            </a:r>
            <a:r>
              <a:rPr lang="ru-RU" sz="2000" dirty="0" smtClean="0">
                <a:solidFill>
                  <a:schemeClr val="bg1"/>
                </a:solidFill>
              </a:rPr>
              <a:t> Екатерина,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Ивашутина</a:t>
            </a:r>
            <a:r>
              <a:rPr lang="ru-RU" sz="2000" dirty="0" smtClean="0">
                <a:solidFill>
                  <a:schemeClr val="bg1"/>
                </a:solidFill>
              </a:rPr>
              <a:t> Мария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Группа С-09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Представление результатов </a:t>
            </a:r>
            <a:r>
              <a:rPr lang="ru-RU" i="1" dirty="0" smtClean="0"/>
              <a:t>исследования: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5176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Презентации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Блоги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Карты </a:t>
            </a:r>
            <a:r>
              <a:rPr lang="ru-RU" dirty="0" smtClean="0">
                <a:solidFill>
                  <a:schemeClr val="bg1"/>
                </a:solidFill>
              </a:rPr>
              <a:t>знаний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Аннотированные ссылки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Вики - статьи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Этапы работы над </a:t>
            </a:r>
            <a:r>
              <a:rPr lang="ru-RU" i="1" dirty="0" smtClean="0"/>
              <a:t>проектом: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6328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Продолжительность курса 2 недели: 6 часов аудиторной</a:t>
            </a:r>
          </a:p>
          <a:p>
            <a:r>
              <a:rPr lang="ru-RU" sz="2000" dirty="0"/>
              <a:t>работы и 8 часов самостоятельной работы.</a:t>
            </a:r>
          </a:p>
          <a:p>
            <a:endParaRPr lang="ru-RU" sz="2000" dirty="0"/>
          </a:p>
          <a:p>
            <a:r>
              <a:rPr lang="ru-RU" sz="2000" dirty="0"/>
              <a:t>1 неделя: определение цели и задачи исследования,</a:t>
            </a:r>
          </a:p>
          <a:p>
            <a:r>
              <a:rPr lang="ru-RU" sz="2000" dirty="0"/>
              <a:t>разработка плана исследования, создание </a:t>
            </a:r>
            <a:r>
              <a:rPr lang="ru-RU" sz="2000" dirty="0" err="1"/>
              <a:t>Google</a:t>
            </a:r>
            <a:endParaRPr lang="ru-RU" sz="2000" dirty="0"/>
          </a:p>
          <a:p>
            <a:r>
              <a:rPr lang="ru-RU" sz="2000" dirty="0"/>
              <a:t>группы, подбор ресурсов по теме исследования.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Самостоятельная работа в группах, отражение хода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работы в группах </a:t>
            </a:r>
            <a:r>
              <a:rPr lang="ru-RU" sz="2000" dirty="0" err="1">
                <a:solidFill>
                  <a:schemeClr val="bg1"/>
                </a:solidFill>
              </a:rPr>
              <a:t>Google</a:t>
            </a:r>
            <a:r>
              <a:rPr lang="ru-RU" sz="2000" dirty="0">
                <a:solidFill>
                  <a:schemeClr val="bg1"/>
                </a:solidFill>
              </a:rPr>
              <a:t> и </a:t>
            </a:r>
            <a:r>
              <a:rPr lang="ru-RU" sz="2000" dirty="0" err="1">
                <a:solidFill>
                  <a:schemeClr val="bg1"/>
                </a:solidFill>
              </a:rPr>
              <a:t>еѐ</a:t>
            </a:r>
            <a:r>
              <a:rPr lang="ru-RU" sz="2000" dirty="0">
                <a:solidFill>
                  <a:schemeClr val="bg1"/>
                </a:solidFill>
              </a:rPr>
              <a:t> оценивание в блоге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проекта.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2 неделя: оформление результатов исследований,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презентация результатов на итоговой конференции,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итоговое оценивание работ.</a:t>
            </a:r>
          </a:p>
        </p:txBody>
      </p:sp>
    </p:spTree>
    <p:extLst>
      <p:ext uri="{BB962C8B-B14F-4D97-AF65-F5344CB8AC3E}">
        <p14:creationId xmlns:p14="http://schemas.microsoft.com/office/powerpoint/2010/main" val="1736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Цели проекта: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37730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Узнать что изменилось в Нижнем Новгороде за последние 10 лет.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Осведомить студентов ,и не только, об интересной информации, связанной с нашим городом.</a:t>
            </a:r>
            <a:endParaRPr lang="ru-RU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4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994122"/>
          </a:xfrm>
        </p:spPr>
        <p:txBody>
          <a:bodyPr/>
          <a:lstStyle/>
          <a:p>
            <a:r>
              <a:rPr lang="ru-RU" i="1" dirty="0" smtClean="0"/>
              <a:t>О городе: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Нижний Новгород прекрасен и неповторим, как и любой другой древний русский город, именно о нем так замечательно отозвался художник Илья Репин: “Этот царственно поставленный над всем востоком России город”..., город, который сегодня на десятки километров раскинулся на месте слияния великих рек Волги и Оки .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Возникший в 1221 году, как восточный форпост Руси, Нижний Новгород в настоящее время - третий по величине город европейской части Российской Федерации, крупнейший культурный и промышленный центр страны. Город в своем облике сохранил напластование времен и стилей.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8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Необходимые знания, умения и навыки при выполнении проекта: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068960"/>
            <a:ext cx="7848872" cy="33843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Знания в области архитектуры.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Пользовательские навыки работы с ПК.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Умение осуществлять поиск и анализировать различные источники информации.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Начнем работу с ответов на вопросы: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районов в Нижнем Новгороде и какие?</a:t>
            </a:r>
          </a:p>
          <a:p>
            <a:r>
              <a:rPr lang="ru-RU" dirty="0" smtClean="0"/>
              <a:t>Какой район наиболее видоизменился?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/>
              <a:t>Разделимся на группы: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Историки</a:t>
            </a:r>
          </a:p>
          <a:p>
            <a:r>
              <a:rPr lang="ru-RU" dirty="0" smtClean="0"/>
              <a:t>Инженеры</a:t>
            </a:r>
          </a:p>
          <a:p>
            <a:r>
              <a:rPr lang="ru-RU" dirty="0" smtClean="0"/>
              <a:t>Исследователи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0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«ИСТОРИКИ»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6220" y="1433010"/>
            <a:ext cx="77322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Вопрос для исследования: </a:t>
            </a:r>
            <a:r>
              <a:rPr lang="ru-RU" sz="2000" dirty="0" smtClean="0"/>
              <a:t>Когда и кем был основан Нижний Новгород?</a:t>
            </a:r>
          </a:p>
          <a:p>
            <a:r>
              <a:rPr lang="ru-RU" sz="2000" b="1" dirty="0" smtClean="0"/>
              <a:t>Цель исследования: </a:t>
            </a:r>
            <a:r>
              <a:rPr lang="ru-RU" sz="2000" dirty="0" smtClean="0"/>
              <a:t>Сделать анализ исторических событий, связанных с изменением города за последние 10 лет.</a:t>
            </a:r>
          </a:p>
          <a:p>
            <a:endParaRPr lang="ru-RU" sz="2000" dirty="0" smtClean="0"/>
          </a:p>
          <a:p>
            <a:r>
              <a:rPr lang="ru-RU" sz="2000" b="1" dirty="0"/>
              <a:t>Какие задачи предстоит решить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Создать группу «Историки» на </a:t>
            </a:r>
            <a:r>
              <a:rPr lang="ru-RU" sz="2000" dirty="0" err="1">
                <a:solidFill>
                  <a:schemeClr val="bg1"/>
                </a:solidFill>
              </a:rPr>
              <a:t>Google</a:t>
            </a:r>
            <a:r>
              <a:rPr lang="ru-RU" sz="2000" dirty="0">
                <a:solidFill>
                  <a:schemeClr val="bg1"/>
                </a:solidFill>
              </a:rPr>
              <a:t> для организации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взаимодействия в ходе исследовательской работы.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Осуществить совместный подбор ссылок на интернет – ресурсы и поиск информации в печатных изданиях по теме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Проанализировать полученные результаты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Сформулировать выводы по результатам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Оформить результаты исследования.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6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Группа «ИНЖЕНЕРЫ»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556792"/>
            <a:ext cx="79208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Вопрос для исследования: </a:t>
            </a:r>
            <a:r>
              <a:rPr lang="ru-RU" sz="2000" dirty="0" smtClean="0"/>
              <a:t>Какой стиль преобладает в последних постройках в Нижнем Новгороде?</a:t>
            </a:r>
          </a:p>
          <a:p>
            <a:r>
              <a:rPr lang="ru-RU" sz="2000" b="1" dirty="0" smtClean="0"/>
              <a:t>Цель исследования: </a:t>
            </a:r>
            <a:r>
              <a:rPr lang="ru-RU" sz="2000" dirty="0" smtClean="0"/>
              <a:t>Проследить закономерности архитектурных изменений в городе.</a:t>
            </a:r>
          </a:p>
          <a:p>
            <a:endParaRPr lang="ru-RU" sz="2000" dirty="0" smtClean="0"/>
          </a:p>
          <a:p>
            <a:r>
              <a:rPr lang="ru-RU" sz="2000" b="1" dirty="0"/>
              <a:t>Какие задачи предстоит решить</a:t>
            </a:r>
            <a:r>
              <a:rPr lang="ru-RU" sz="2000" b="1" dirty="0" smtClean="0"/>
              <a:t>: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Создать группу «Инженеры» на </a:t>
            </a:r>
            <a:r>
              <a:rPr lang="ru-RU" sz="2000" dirty="0" err="1">
                <a:solidFill>
                  <a:schemeClr val="bg1"/>
                </a:solidFill>
              </a:rPr>
              <a:t>Google</a:t>
            </a:r>
            <a:r>
              <a:rPr lang="ru-RU" sz="2000" dirty="0">
                <a:solidFill>
                  <a:schemeClr val="bg1"/>
                </a:solidFill>
              </a:rPr>
              <a:t> для организации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взаимодействия в ходе исследовательской работы.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Осуществить совместный подбор ссылок на интернет – ресурсы и поиск информации в печатных изданиях по теме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Проанализировать полученные результаты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Сформулировать выводы по результатам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Оформить результаты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5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Группа «ИССЛЕДОВАТЕЛИ»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8208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Вопрос для исследования: </a:t>
            </a:r>
            <a:r>
              <a:rPr lang="ru-RU" sz="2000" dirty="0" smtClean="0">
                <a:solidFill>
                  <a:schemeClr val="bg1"/>
                </a:solidFill>
              </a:rPr>
              <a:t>Какие постройки города за последние 10 лет были разрушены и почему?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Цель исследования: </a:t>
            </a:r>
            <a:r>
              <a:rPr lang="ru-RU" sz="2000" dirty="0" smtClean="0">
                <a:solidFill>
                  <a:schemeClr val="bg1"/>
                </a:solidFill>
              </a:rPr>
              <a:t>Узнать какие постройки были разрушены узнать причину их разрушения.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Какие задачи предстоит решить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endParaRPr lang="ru-RU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Создать группу «Исследователи» на </a:t>
            </a:r>
            <a:r>
              <a:rPr lang="ru-RU" sz="2000" dirty="0" err="1">
                <a:solidFill>
                  <a:schemeClr val="bg1"/>
                </a:solidFill>
              </a:rPr>
              <a:t>Google</a:t>
            </a:r>
            <a:r>
              <a:rPr lang="ru-RU" sz="2000" dirty="0">
                <a:solidFill>
                  <a:schemeClr val="bg1"/>
                </a:solidFill>
              </a:rPr>
              <a:t> для организации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взаимодействия в ходе исследовательской работы.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Осуществить совместный подбор ссылок на интернет – ресурсы и поиск информации в печатных изданиях по теме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Проанализировать полученные результаты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Сформулировать выводы по результатам исследования.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</a:rPr>
              <a:t>Оформить результаты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493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Метаморфозы нашего города за последние 10 лет.</vt:lpstr>
      <vt:lpstr>Цели проекта:</vt:lpstr>
      <vt:lpstr>О городе:</vt:lpstr>
      <vt:lpstr>Необходимые знания, умения и навыки при выполнении проекта:</vt:lpstr>
      <vt:lpstr>Начнем работу с ответов на вопросы:</vt:lpstr>
      <vt:lpstr>Разделимся на группы:</vt:lpstr>
      <vt:lpstr>Группа «ИСТОРИКИ» </vt:lpstr>
      <vt:lpstr>Группа «ИНЖЕНЕРЫ»</vt:lpstr>
      <vt:lpstr>Группа «ИССЛЕДОВАТЕЛИ»</vt:lpstr>
      <vt:lpstr>Представление результатов исследования:</vt:lpstr>
      <vt:lpstr>Этапы работы над проектом: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Метаморфозы нашего города за последние 10 лет.</dc:title>
  <dc:creator>пупс</dc:creator>
  <cp:lastModifiedBy>пупс</cp:lastModifiedBy>
  <cp:revision>14</cp:revision>
  <dcterms:created xsi:type="dcterms:W3CDTF">2011-10-11T17:18:14Z</dcterms:created>
  <dcterms:modified xsi:type="dcterms:W3CDTF">2011-10-23T12:38:34Z</dcterms:modified>
</cp:coreProperties>
</file>