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C6B69B-758C-403E-B5EA-CB68B573F401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A702412-8DE3-4DB8-A866-4A0A159827E6}">
      <dgm:prSet phldrT="[Текст]"/>
      <dgm:spPr/>
      <dgm:t>
        <a:bodyPr/>
        <a:lstStyle/>
        <a:p>
          <a:r>
            <a:rPr lang="ru-RU" dirty="0" smtClean="0"/>
            <a:t>Результаты</a:t>
          </a:r>
          <a:endParaRPr lang="ru-RU" dirty="0"/>
        </a:p>
      </dgm:t>
    </dgm:pt>
    <dgm:pt modelId="{0D655284-8ABC-48E9-B20A-F2EE0BC7BC94}" type="parTrans" cxnId="{816BB38A-F390-4314-8A21-28346EFA3C5B}">
      <dgm:prSet/>
      <dgm:spPr/>
      <dgm:t>
        <a:bodyPr/>
        <a:lstStyle/>
        <a:p>
          <a:endParaRPr lang="ru-RU"/>
        </a:p>
      </dgm:t>
    </dgm:pt>
    <dgm:pt modelId="{3104D878-668C-4C9B-A139-F1BDA6E23C4E}" type="sibTrans" cxnId="{816BB38A-F390-4314-8A21-28346EFA3C5B}">
      <dgm:prSet/>
      <dgm:spPr/>
      <dgm:t>
        <a:bodyPr/>
        <a:lstStyle/>
        <a:p>
          <a:endParaRPr lang="ru-RU"/>
        </a:p>
      </dgm:t>
    </dgm:pt>
    <dgm:pt modelId="{C11FE717-4B5B-410D-B825-32C78D6120F7}">
      <dgm:prSet phldrT="[Текст]"/>
      <dgm:spPr/>
      <dgm:t>
        <a:bodyPr/>
        <a:lstStyle/>
        <a:p>
          <a:r>
            <a:rPr lang="ru-RU" dirty="0" smtClean="0"/>
            <a:t>Электронные таблицы</a:t>
          </a:r>
          <a:endParaRPr lang="ru-RU" dirty="0"/>
        </a:p>
      </dgm:t>
    </dgm:pt>
    <dgm:pt modelId="{BCB9BEDE-2C72-44E7-BC14-9D42081C4D06}" type="parTrans" cxnId="{4D1D64A7-E1C6-40E7-A0C2-76B3A5A4DE08}">
      <dgm:prSet/>
      <dgm:spPr/>
      <dgm:t>
        <a:bodyPr/>
        <a:lstStyle/>
        <a:p>
          <a:endParaRPr lang="ru-RU"/>
        </a:p>
      </dgm:t>
    </dgm:pt>
    <dgm:pt modelId="{1045498C-BE74-4640-8CB1-4DC798E4ED07}" type="sibTrans" cxnId="{4D1D64A7-E1C6-40E7-A0C2-76B3A5A4DE08}">
      <dgm:prSet/>
      <dgm:spPr/>
      <dgm:t>
        <a:bodyPr/>
        <a:lstStyle/>
        <a:p>
          <a:endParaRPr lang="ru-RU"/>
        </a:p>
      </dgm:t>
    </dgm:pt>
    <dgm:pt modelId="{15C02B25-1EC5-4199-9C6E-AB59AF6DBF02}">
      <dgm:prSet phldrT="[Текст]"/>
      <dgm:spPr/>
      <dgm:t>
        <a:bodyPr/>
        <a:lstStyle/>
        <a:p>
          <a:r>
            <a:rPr lang="ru-RU" dirty="0" smtClean="0"/>
            <a:t>Программы</a:t>
          </a:r>
          <a:endParaRPr lang="ru-RU" dirty="0"/>
        </a:p>
      </dgm:t>
    </dgm:pt>
    <dgm:pt modelId="{4604C229-B4E2-4F3F-A96B-5BF1F6EB203B}" type="parTrans" cxnId="{51AC6597-E9F4-4FDD-BC69-D0B3E760F33D}">
      <dgm:prSet/>
      <dgm:spPr/>
      <dgm:t>
        <a:bodyPr/>
        <a:lstStyle/>
        <a:p>
          <a:endParaRPr lang="ru-RU"/>
        </a:p>
      </dgm:t>
    </dgm:pt>
    <dgm:pt modelId="{DFC71B22-811C-4630-B1C1-5D9CD3B35A1B}" type="sibTrans" cxnId="{51AC6597-E9F4-4FDD-BC69-D0B3E760F33D}">
      <dgm:prSet/>
      <dgm:spPr/>
      <dgm:t>
        <a:bodyPr/>
        <a:lstStyle/>
        <a:p>
          <a:endParaRPr lang="ru-RU"/>
        </a:p>
      </dgm:t>
    </dgm:pt>
    <dgm:pt modelId="{ADBC0E12-6F05-40AD-A3DA-B5D09C6ABB02}">
      <dgm:prSet phldrT="[Текст]"/>
      <dgm:spPr/>
      <dgm:t>
        <a:bodyPr/>
        <a:lstStyle/>
        <a:p>
          <a:r>
            <a:rPr lang="ru-RU" dirty="0" smtClean="0"/>
            <a:t>Презентация</a:t>
          </a:r>
          <a:endParaRPr lang="ru-RU" dirty="0"/>
        </a:p>
      </dgm:t>
    </dgm:pt>
    <dgm:pt modelId="{A30DCF81-54F7-477E-B5D0-01F0C8644AC6}" type="parTrans" cxnId="{F03EC2FA-9D3C-4532-A8E1-52B7C62CE98D}">
      <dgm:prSet/>
      <dgm:spPr/>
      <dgm:t>
        <a:bodyPr/>
        <a:lstStyle/>
        <a:p>
          <a:endParaRPr lang="ru-RU"/>
        </a:p>
      </dgm:t>
    </dgm:pt>
    <dgm:pt modelId="{67B08493-7B90-4C1C-88CA-37FB9712E99F}" type="sibTrans" cxnId="{F03EC2FA-9D3C-4532-A8E1-52B7C62CE98D}">
      <dgm:prSet/>
      <dgm:spPr/>
      <dgm:t>
        <a:bodyPr/>
        <a:lstStyle/>
        <a:p>
          <a:endParaRPr lang="ru-RU"/>
        </a:p>
      </dgm:t>
    </dgm:pt>
    <dgm:pt modelId="{570680D7-0C24-4927-9C62-D1A4E475D4BD}">
      <dgm:prSet phldrT="[Текст]"/>
      <dgm:spPr/>
      <dgm:t>
        <a:bodyPr/>
        <a:lstStyle/>
        <a:p>
          <a:r>
            <a:rPr lang="ru-RU" dirty="0" err="1" smtClean="0"/>
            <a:t>Викистатья</a:t>
          </a:r>
          <a:endParaRPr lang="ru-RU" dirty="0"/>
        </a:p>
      </dgm:t>
    </dgm:pt>
    <dgm:pt modelId="{9743DBBB-643E-4B08-A497-50A4C7E67376}" type="parTrans" cxnId="{5EC3E535-FC66-405E-A084-7FFA703E8480}">
      <dgm:prSet/>
      <dgm:spPr/>
      <dgm:t>
        <a:bodyPr/>
        <a:lstStyle/>
        <a:p>
          <a:endParaRPr lang="ru-RU"/>
        </a:p>
      </dgm:t>
    </dgm:pt>
    <dgm:pt modelId="{133AABFE-41BF-42CE-99B5-0C4520EC329E}" type="sibTrans" cxnId="{5EC3E535-FC66-405E-A084-7FFA703E8480}">
      <dgm:prSet/>
      <dgm:spPr/>
      <dgm:t>
        <a:bodyPr/>
        <a:lstStyle/>
        <a:p>
          <a:endParaRPr lang="ru-RU"/>
        </a:p>
      </dgm:t>
    </dgm:pt>
    <dgm:pt modelId="{B0515BCE-4C4F-4089-81CD-EFBC46719354}">
      <dgm:prSet phldrT="[Текст]"/>
      <dgm:spPr/>
      <dgm:t>
        <a:bodyPr/>
        <a:lstStyle/>
        <a:p>
          <a:r>
            <a:rPr lang="ru-RU" dirty="0" smtClean="0"/>
            <a:t>Сайт</a:t>
          </a:r>
        </a:p>
      </dgm:t>
    </dgm:pt>
    <dgm:pt modelId="{980FA55D-37AE-410C-8138-109EA8C58A70}" type="parTrans" cxnId="{90652E37-213D-4FB7-8EBF-40165910B03F}">
      <dgm:prSet/>
      <dgm:spPr/>
      <dgm:t>
        <a:bodyPr/>
        <a:lstStyle/>
        <a:p>
          <a:endParaRPr lang="ru-RU"/>
        </a:p>
      </dgm:t>
    </dgm:pt>
    <dgm:pt modelId="{3505A77E-553F-4AAD-8783-9D486F77D285}" type="sibTrans" cxnId="{90652E37-213D-4FB7-8EBF-40165910B03F}">
      <dgm:prSet/>
      <dgm:spPr/>
      <dgm:t>
        <a:bodyPr/>
        <a:lstStyle/>
        <a:p>
          <a:endParaRPr lang="ru-RU"/>
        </a:p>
      </dgm:t>
    </dgm:pt>
    <dgm:pt modelId="{9569ADB3-A11B-440A-A054-A01471E8DCE6}">
      <dgm:prSet phldrT="[Текст]"/>
      <dgm:spPr/>
      <dgm:t>
        <a:bodyPr/>
        <a:lstStyle/>
        <a:p>
          <a:r>
            <a:rPr lang="ru-RU" dirty="0" smtClean="0"/>
            <a:t>Эссе</a:t>
          </a:r>
        </a:p>
      </dgm:t>
    </dgm:pt>
    <dgm:pt modelId="{1155361D-17CB-460B-921C-88836824C110}" type="parTrans" cxnId="{A7F87501-E00E-4900-933A-50E5FAB7AE9E}">
      <dgm:prSet/>
      <dgm:spPr/>
      <dgm:t>
        <a:bodyPr/>
        <a:lstStyle/>
        <a:p>
          <a:endParaRPr lang="ru-RU"/>
        </a:p>
      </dgm:t>
    </dgm:pt>
    <dgm:pt modelId="{5CBA04CD-98D7-4E68-A21F-FB694E08B12B}" type="sibTrans" cxnId="{A7F87501-E00E-4900-933A-50E5FAB7AE9E}">
      <dgm:prSet/>
      <dgm:spPr/>
      <dgm:t>
        <a:bodyPr/>
        <a:lstStyle/>
        <a:p>
          <a:endParaRPr lang="ru-RU"/>
        </a:p>
      </dgm:t>
    </dgm:pt>
    <dgm:pt modelId="{B1B8DA91-521A-4C26-937F-B6E9170C5BDD}">
      <dgm:prSet phldrT="[Текст]"/>
      <dgm:spPr/>
      <dgm:t>
        <a:bodyPr/>
        <a:lstStyle/>
        <a:p>
          <a:r>
            <a:rPr lang="ru-RU" dirty="0" smtClean="0"/>
            <a:t>Публикации</a:t>
          </a:r>
        </a:p>
      </dgm:t>
    </dgm:pt>
    <dgm:pt modelId="{35F6DA0F-9A21-4D3E-AA08-09988762C4C6}" type="parTrans" cxnId="{DCE2213B-51B7-47CC-B78B-15334AB1F676}">
      <dgm:prSet/>
      <dgm:spPr/>
      <dgm:t>
        <a:bodyPr/>
        <a:lstStyle/>
        <a:p>
          <a:endParaRPr lang="ru-RU"/>
        </a:p>
      </dgm:t>
    </dgm:pt>
    <dgm:pt modelId="{2054976E-D21D-449E-944B-558B965842F0}" type="sibTrans" cxnId="{DCE2213B-51B7-47CC-B78B-15334AB1F676}">
      <dgm:prSet/>
      <dgm:spPr/>
      <dgm:t>
        <a:bodyPr/>
        <a:lstStyle/>
        <a:p>
          <a:endParaRPr lang="ru-RU"/>
        </a:p>
      </dgm:t>
    </dgm:pt>
    <dgm:pt modelId="{E62612EA-18F4-46B8-9160-9F0DE4B3D31D}" type="pres">
      <dgm:prSet presAssocID="{16C6B69B-758C-403E-B5EA-CB68B573F40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0EB02AE-2D09-4C54-A4C7-15E6D7517232}" type="pres">
      <dgm:prSet presAssocID="{1A702412-8DE3-4DB8-A866-4A0A159827E6}" presName="centerShape" presStyleLbl="node0" presStyleIdx="0" presStyleCnt="1"/>
      <dgm:spPr/>
    </dgm:pt>
    <dgm:pt modelId="{F390E9BD-050C-4EF1-8601-1A877F9BCDA2}" type="pres">
      <dgm:prSet presAssocID="{BCB9BEDE-2C72-44E7-BC14-9D42081C4D06}" presName="parTrans" presStyleLbl="sibTrans2D1" presStyleIdx="0" presStyleCnt="7"/>
      <dgm:spPr/>
    </dgm:pt>
    <dgm:pt modelId="{D354A9C6-994C-4330-8367-538A45F5B710}" type="pres">
      <dgm:prSet presAssocID="{BCB9BEDE-2C72-44E7-BC14-9D42081C4D06}" presName="connectorText" presStyleLbl="sibTrans2D1" presStyleIdx="0" presStyleCnt="7"/>
      <dgm:spPr/>
    </dgm:pt>
    <dgm:pt modelId="{15635991-A7D8-415A-AA8E-5381020D8183}" type="pres">
      <dgm:prSet presAssocID="{C11FE717-4B5B-410D-B825-32C78D6120F7}" presName="node" presStyleLbl="node1" presStyleIdx="0" presStyleCnt="7">
        <dgm:presLayoutVars>
          <dgm:bulletEnabled val="1"/>
        </dgm:presLayoutVars>
      </dgm:prSet>
      <dgm:spPr/>
    </dgm:pt>
    <dgm:pt modelId="{04535652-51C6-42F5-9B60-6DFBD7417650}" type="pres">
      <dgm:prSet presAssocID="{4604C229-B4E2-4F3F-A96B-5BF1F6EB203B}" presName="parTrans" presStyleLbl="sibTrans2D1" presStyleIdx="1" presStyleCnt="7"/>
      <dgm:spPr/>
    </dgm:pt>
    <dgm:pt modelId="{EB8CAA66-121A-49A7-BEA1-1F38FCAA8197}" type="pres">
      <dgm:prSet presAssocID="{4604C229-B4E2-4F3F-A96B-5BF1F6EB203B}" presName="connectorText" presStyleLbl="sibTrans2D1" presStyleIdx="1" presStyleCnt="7"/>
      <dgm:spPr/>
    </dgm:pt>
    <dgm:pt modelId="{613DEE08-9E98-4FC7-A925-7457B4A98873}" type="pres">
      <dgm:prSet presAssocID="{15C02B25-1EC5-4199-9C6E-AB59AF6DBF02}" presName="node" presStyleLbl="node1" presStyleIdx="1" presStyleCnt="7">
        <dgm:presLayoutVars>
          <dgm:bulletEnabled val="1"/>
        </dgm:presLayoutVars>
      </dgm:prSet>
      <dgm:spPr/>
    </dgm:pt>
    <dgm:pt modelId="{85CC8643-0A4F-4723-83FA-FB13A787E86E}" type="pres">
      <dgm:prSet presAssocID="{A30DCF81-54F7-477E-B5D0-01F0C8644AC6}" presName="parTrans" presStyleLbl="sibTrans2D1" presStyleIdx="2" presStyleCnt="7"/>
      <dgm:spPr/>
    </dgm:pt>
    <dgm:pt modelId="{714AF24F-9CA8-45BC-88B3-1B7482A53800}" type="pres">
      <dgm:prSet presAssocID="{A30DCF81-54F7-477E-B5D0-01F0C8644AC6}" presName="connectorText" presStyleLbl="sibTrans2D1" presStyleIdx="2" presStyleCnt="7"/>
      <dgm:spPr/>
    </dgm:pt>
    <dgm:pt modelId="{BD10AFEB-C216-40AC-B886-B77A157A43D1}" type="pres">
      <dgm:prSet presAssocID="{ADBC0E12-6F05-40AD-A3DA-B5D09C6ABB02}" presName="node" presStyleLbl="node1" presStyleIdx="2" presStyleCnt="7">
        <dgm:presLayoutVars>
          <dgm:bulletEnabled val="1"/>
        </dgm:presLayoutVars>
      </dgm:prSet>
      <dgm:spPr/>
    </dgm:pt>
    <dgm:pt modelId="{7AAD173C-86CB-4E9C-B02F-10CCD4C6F8A7}" type="pres">
      <dgm:prSet presAssocID="{9743DBBB-643E-4B08-A497-50A4C7E67376}" presName="parTrans" presStyleLbl="sibTrans2D1" presStyleIdx="3" presStyleCnt="7"/>
      <dgm:spPr/>
    </dgm:pt>
    <dgm:pt modelId="{E7F78536-FDCA-424A-88D2-7CE3B01A9927}" type="pres">
      <dgm:prSet presAssocID="{9743DBBB-643E-4B08-A497-50A4C7E67376}" presName="connectorText" presStyleLbl="sibTrans2D1" presStyleIdx="3" presStyleCnt="7"/>
      <dgm:spPr/>
    </dgm:pt>
    <dgm:pt modelId="{491B8D08-F581-48DE-A4FD-6DCB1F873793}" type="pres">
      <dgm:prSet presAssocID="{570680D7-0C24-4927-9C62-D1A4E475D4BD}" presName="node" presStyleLbl="node1" presStyleIdx="3" presStyleCnt="7">
        <dgm:presLayoutVars>
          <dgm:bulletEnabled val="1"/>
        </dgm:presLayoutVars>
      </dgm:prSet>
      <dgm:spPr/>
    </dgm:pt>
    <dgm:pt modelId="{40FD59D1-B46D-44E2-ACF1-F0AFEAC3EC73}" type="pres">
      <dgm:prSet presAssocID="{980FA55D-37AE-410C-8138-109EA8C58A70}" presName="parTrans" presStyleLbl="sibTrans2D1" presStyleIdx="4" presStyleCnt="7"/>
      <dgm:spPr/>
    </dgm:pt>
    <dgm:pt modelId="{97F62D3A-70D2-45C1-8CA6-A75C6AD4745C}" type="pres">
      <dgm:prSet presAssocID="{980FA55D-37AE-410C-8138-109EA8C58A70}" presName="connectorText" presStyleLbl="sibTrans2D1" presStyleIdx="4" presStyleCnt="7"/>
      <dgm:spPr/>
    </dgm:pt>
    <dgm:pt modelId="{393FAD86-DFFF-430A-A779-51C4B5E05F05}" type="pres">
      <dgm:prSet presAssocID="{B0515BCE-4C4F-4089-81CD-EFBC46719354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3C82F0-9E93-496A-9E3E-2C495C19BDFE}" type="pres">
      <dgm:prSet presAssocID="{1155361D-17CB-460B-921C-88836824C110}" presName="parTrans" presStyleLbl="sibTrans2D1" presStyleIdx="5" presStyleCnt="7"/>
      <dgm:spPr/>
    </dgm:pt>
    <dgm:pt modelId="{BB4ECFCE-9CBA-49EC-AEE4-80922BB48F4F}" type="pres">
      <dgm:prSet presAssocID="{1155361D-17CB-460B-921C-88836824C110}" presName="connectorText" presStyleLbl="sibTrans2D1" presStyleIdx="5" presStyleCnt="7"/>
      <dgm:spPr/>
    </dgm:pt>
    <dgm:pt modelId="{108B2FDD-9652-421D-9D8F-E55B373651A1}" type="pres">
      <dgm:prSet presAssocID="{9569ADB3-A11B-440A-A054-A01471E8DCE6}" presName="node" presStyleLbl="node1" presStyleIdx="5" presStyleCnt="7">
        <dgm:presLayoutVars>
          <dgm:bulletEnabled val="1"/>
        </dgm:presLayoutVars>
      </dgm:prSet>
      <dgm:spPr/>
    </dgm:pt>
    <dgm:pt modelId="{71952E3C-A062-4798-A320-366C605CD415}" type="pres">
      <dgm:prSet presAssocID="{35F6DA0F-9A21-4D3E-AA08-09988762C4C6}" presName="parTrans" presStyleLbl="sibTrans2D1" presStyleIdx="6" presStyleCnt="7"/>
      <dgm:spPr/>
    </dgm:pt>
    <dgm:pt modelId="{F076F22B-A9F5-45AF-9E0C-FF7CCF24F9D0}" type="pres">
      <dgm:prSet presAssocID="{35F6DA0F-9A21-4D3E-AA08-09988762C4C6}" presName="connectorText" presStyleLbl="sibTrans2D1" presStyleIdx="6" presStyleCnt="7"/>
      <dgm:spPr/>
    </dgm:pt>
    <dgm:pt modelId="{1A3FD759-653E-4B2F-9D8B-1830E538F156}" type="pres">
      <dgm:prSet presAssocID="{B1B8DA91-521A-4C26-937F-B6E9170C5BDD}" presName="node" presStyleLbl="node1" presStyleIdx="6" presStyleCnt="7">
        <dgm:presLayoutVars>
          <dgm:bulletEnabled val="1"/>
        </dgm:presLayoutVars>
      </dgm:prSet>
      <dgm:spPr/>
    </dgm:pt>
  </dgm:ptLst>
  <dgm:cxnLst>
    <dgm:cxn modelId="{4D1D64A7-E1C6-40E7-A0C2-76B3A5A4DE08}" srcId="{1A702412-8DE3-4DB8-A866-4A0A159827E6}" destId="{C11FE717-4B5B-410D-B825-32C78D6120F7}" srcOrd="0" destOrd="0" parTransId="{BCB9BEDE-2C72-44E7-BC14-9D42081C4D06}" sibTransId="{1045498C-BE74-4640-8CB1-4DC798E4ED07}"/>
    <dgm:cxn modelId="{05B9D5D5-53D5-4209-A541-317C690212A1}" type="presOf" srcId="{4604C229-B4E2-4F3F-A96B-5BF1F6EB203B}" destId="{EB8CAA66-121A-49A7-BEA1-1F38FCAA8197}" srcOrd="1" destOrd="0" presId="urn:microsoft.com/office/officeart/2005/8/layout/radial5"/>
    <dgm:cxn modelId="{DFE298ED-5483-4D8F-A6DC-6AB796E48856}" type="presOf" srcId="{16C6B69B-758C-403E-B5EA-CB68B573F401}" destId="{E62612EA-18F4-46B8-9160-9F0DE4B3D31D}" srcOrd="0" destOrd="0" presId="urn:microsoft.com/office/officeart/2005/8/layout/radial5"/>
    <dgm:cxn modelId="{A7F87501-E00E-4900-933A-50E5FAB7AE9E}" srcId="{1A702412-8DE3-4DB8-A866-4A0A159827E6}" destId="{9569ADB3-A11B-440A-A054-A01471E8DCE6}" srcOrd="5" destOrd="0" parTransId="{1155361D-17CB-460B-921C-88836824C110}" sibTransId="{5CBA04CD-98D7-4E68-A21F-FB694E08B12B}"/>
    <dgm:cxn modelId="{04B236A4-C7B4-4F77-AA70-4551EC674FAC}" type="presOf" srcId="{BCB9BEDE-2C72-44E7-BC14-9D42081C4D06}" destId="{F390E9BD-050C-4EF1-8601-1A877F9BCDA2}" srcOrd="0" destOrd="0" presId="urn:microsoft.com/office/officeart/2005/8/layout/radial5"/>
    <dgm:cxn modelId="{4BD4EDBB-74C4-4B00-B548-3F5B9400EC62}" type="presOf" srcId="{570680D7-0C24-4927-9C62-D1A4E475D4BD}" destId="{491B8D08-F581-48DE-A4FD-6DCB1F873793}" srcOrd="0" destOrd="0" presId="urn:microsoft.com/office/officeart/2005/8/layout/radial5"/>
    <dgm:cxn modelId="{C113C80C-C88C-4B2A-9E46-7F96B503F516}" type="presOf" srcId="{4604C229-B4E2-4F3F-A96B-5BF1F6EB203B}" destId="{04535652-51C6-42F5-9B60-6DFBD7417650}" srcOrd="0" destOrd="0" presId="urn:microsoft.com/office/officeart/2005/8/layout/radial5"/>
    <dgm:cxn modelId="{5EC3E535-FC66-405E-A084-7FFA703E8480}" srcId="{1A702412-8DE3-4DB8-A866-4A0A159827E6}" destId="{570680D7-0C24-4927-9C62-D1A4E475D4BD}" srcOrd="3" destOrd="0" parTransId="{9743DBBB-643E-4B08-A497-50A4C7E67376}" sibTransId="{133AABFE-41BF-42CE-99B5-0C4520EC329E}"/>
    <dgm:cxn modelId="{2E77384B-C374-4F8D-B90E-32DB372D3EF4}" type="presOf" srcId="{1A702412-8DE3-4DB8-A866-4A0A159827E6}" destId="{C0EB02AE-2D09-4C54-A4C7-15E6D7517232}" srcOrd="0" destOrd="0" presId="urn:microsoft.com/office/officeart/2005/8/layout/radial5"/>
    <dgm:cxn modelId="{F1178B4F-6440-4BEF-A633-1B43C7A6FEBC}" type="presOf" srcId="{A30DCF81-54F7-477E-B5D0-01F0C8644AC6}" destId="{85CC8643-0A4F-4723-83FA-FB13A787E86E}" srcOrd="0" destOrd="0" presId="urn:microsoft.com/office/officeart/2005/8/layout/radial5"/>
    <dgm:cxn modelId="{A566CFE0-84D0-4DEF-B31D-B18E42DB842F}" type="presOf" srcId="{ADBC0E12-6F05-40AD-A3DA-B5D09C6ABB02}" destId="{BD10AFEB-C216-40AC-B886-B77A157A43D1}" srcOrd="0" destOrd="0" presId="urn:microsoft.com/office/officeart/2005/8/layout/radial5"/>
    <dgm:cxn modelId="{AD4D757C-6F56-471A-96A0-CE03867BDB09}" type="presOf" srcId="{A30DCF81-54F7-477E-B5D0-01F0C8644AC6}" destId="{714AF24F-9CA8-45BC-88B3-1B7482A53800}" srcOrd="1" destOrd="0" presId="urn:microsoft.com/office/officeart/2005/8/layout/radial5"/>
    <dgm:cxn modelId="{C1B646FF-6FE2-472F-872F-EE7D67CBEC07}" type="presOf" srcId="{35F6DA0F-9A21-4D3E-AA08-09988762C4C6}" destId="{F076F22B-A9F5-45AF-9E0C-FF7CCF24F9D0}" srcOrd="1" destOrd="0" presId="urn:microsoft.com/office/officeart/2005/8/layout/radial5"/>
    <dgm:cxn modelId="{0A96D906-CDDB-4239-BEFF-481E906FF652}" type="presOf" srcId="{C11FE717-4B5B-410D-B825-32C78D6120F7}" destId="{15635991-A7D8-415A-AA8E-5381020D8183}" srcOrd="0" destOrd="0" presId="urn:microsoft.com/office/officeart/2005/8/layout/radial5"/>
    <dgm:cxn modelId="{E87B6EDD-AD9F-4AF3-8E5D-E8A9A94AB20F}" type="presOf" srcId="{15C02B25-1EC5-4199-9C6E-AB59AF6DBF02}" destId="{613DEE08-9E98-4FC7-A925-7457B4A98873}" srcOrd="0" destOrd="0" presId="urn:microsoft.com/office/officeart/2005/8/layout/radial5"/>
    <dgm:cxn modelId="{B4AB142B-E640-4167-9008-41227F58DC83}" type="presOf" srcId="{980FA55D-37AE-410C-8138-109EA8C58A70}" destId="{97F62D3A-70D2-45C1-8CA6-A75C6AD4745C}" srcOrd="1" destOrd="0" presId="urn:microsoft.com/office/officeart/2005/8/layout/radial5"/>
    <dgm:cxn modelId="{299165EF-A540-44E1-A866-1E2EF73EFF4C}" type="presOf" srcId="{B1B8DA91-521A-4C26-937F-B6E9170C5BDD}" destId="{1A3FD759-653E-4B2F-9D8B-1830E538F156}" srcOrd="0" destOrd="0" presId="urn:microsoft.com/office/officeart/2005/8/layout/radial5"/>
    <dgm:cxn modelId="{90652E37-213D-4FB7-8EBF-40165910B03F}" srcId="{1A702412-8DE3-4DB8-A866-4A0A159827E6}" destId="{B0515BCE-4C4F-4089-81CD-EFBC46719354}" srcOrd="4" destOrd="0" parTransId="{980FA55D-37AE-410C-8138-109EA8C58A70}" sibTransId="{3505A77E-553F-4AAD-8783-9D486F77D285}"/>
    <dgm:cxn modelId="{F03EC2FA-9D3C-4532-A8E1-52B7C62CE98D}" srcId="{1A702412-8DE3-4DB8-A866-4A0A159827E6}" destId="{ADBC0E12-6F05-40AD-A3DA-B5D09C6ABB02}" srcOrd="2" destOrd="0" parTransId="{A30DCF81-54F7-477E-B5D0-01F0C8644AC6}" sibTransId="{67B08493-7B90-4C1C-88CA-37FB9712E99F}"/>
    <dgm:cxn modelId="{438E461F-EAF8-4F48-BE62-C5B46C62DBC1}" type="presOf" srcId="{9743DBBB-643E-4B08-A497-50A4C7E67376}" destId="{7AAD173C-86CB-4E9C-B02F-10CCD4C6F8A7}" srcOrd="0" destOrd="0" presId="urn:microsoft.com/office/officeart/2005/8/layout/radial5"/>
    <dgm:cxn modelId="{CC46D7FC-1A67-448A-9283-DDCA0F6A2252}" type="presOf" srcId="{9569ADB3-A11B-440A-A054-A01471E8DCE6}" destId="{108B2FDD-9652-421D-9D8F-E55B373651A1}" srcOrd="0" destOrd="0" presId="urn:microsoft.com/office/officeart/2005/8/layout/radial5"/>
    <dgm:cxn modelId="{023DBB9F-02D8-4B52-87D4-3F0CB3A9C5CD}" type="presOf" srcId="{B0515BCE-4C4F-4089-81CD-EFBC46719354}" destId="{393FAD86-DFFF-430A-A779-51C4B5E05F05}" srcOrd="0" destOrd="0" presId="urn:microsoft.com/office/officeart/2005/8/layout/radial5"/>
    <dgm:cxn modelId="{DCE2213B-51B7-47CC-B78B-15334AB1F676}" srcId="{1A702412-8DE3-4DB8-A866-4A0A159827E6}" destId="{B1B8DA91-521A-4C26-937F-B6E9170C5BDD}" srcOrd="6" destOrd="0" parTransId="{35F6DA0F-9A21-4D3E-AA08-09988762C4C6}" sibTransId="{2054976E-D21D-449E-944B-558B965842F0}"/>
    <dgm:cxn modelId="{279FCBB1-675A-4711-87A6-405D69AC9611}" type="presOf" srcId="{1155361D-17CB-460B-921C-88836824C110}" destId="{BB4ECFCE-9CBA-49EC-AEE4-80922BB48F4F}" srcOrd="1" destOrd="0" presId="urn:microsoft.com/office/officeart/2005/8/layout/radial5"/>
    <dgm:cxn modelId="{95FBF0CD-15CD-4660-A93C-0207514800E9}" type="presOf" srcId="{1155361D-17CB-460B-921C-88836824C110}" destId="{0A3C82F0-9E93-496A-9E3E-2C495C19BDFE}" srcOrd="0" destOrd="0" presId="urn:microsoft.com/office/officeart/2005/8/layout/radial5"/>
    <dgm:cxn modelId="{4CC5C67E-A623-4AAB-93B6-A77A62378A3E}" type="presOf" srcId="{BCB9BEDE-2C72-44E7-BC14-9D42081C4D06}" destId="{D354A9C6-994C-4330-8367-538A45F5B710}" srcOrd="1" destOrd="0" presId="urn:microsoft.com/office/officeart/2005/8/layout/radial5"/>
    <dgm:cxn modelId="{F7C13B73-6FD7-4E75-A2CA-2F2BDA3EDDF0}" type="presOf" srcId="{9743DBBB-643E-4B08-A497-50A4C7E67376}" destId="{E7F78536-FDCA-424A-88D2-7CE3B01A9927}" srcOrd="1" destOrd="0" presId="urn:microsoft.com/office/officeart/2005/8/layout/radial5"/>
    <dgm:cxn modelId="{51AC6597-E9F4-4FDD-BC69-D0B3E760F33D}" srcId="{1A702412-8DE3-4DB8-A866-4A0A159827E6}" destId="{15C02B25-1EC5-4199-9C6E-AB59AF6DBF02}" srcOrd="1" destOrd="0" parTransId="{4604C229-B4E2-4F3F-A96B-5BF1F6EB203B}" sibTransId="{DFC71B22-811C-4630-B1C1-5D9CD3B35A1B}"/>
    <dgm:cxn modelId="{816BB38A-F390-4314-8A21-28346EFA3C5B}" srcId="{16C6B69B-758C-403E-B5EA-CB68B573F401}" destId="{1A702412-8DE3-4DB8-A866-4A0A159827E6}" srcOrd="0" destOrd="0" parTransId="{0D655284-8ABC-48E9-B20A-F2EE0BC7BC94}" sibTransId="{3104D878-668C-4C9B-A139-F1BDA6E23C4E}"/>
    <dgm:cxn modelId="{153718CE-4CDD-44EB-919C-46FA90C15534}" type="presOf" srcId="{35F6DA0F-9A21-4D3E-AA08-09988762C4C6}" destId="{71952E3C-A062-4798-A320-366C605CD415}" srcOrd="0" destOrd="0" presId="urn:microsoft.com/office/officeart/2005/8/layout/radial5"/>
    <dgm:cxn modelId="{30914C28-3BC2-4F3D-9274-7C4C678BAB2E}" type="presOf" srcId="{980FA55D-37AE-410C-8138-109EA8C58A70}" destId="{40FD59D1-B46D-44E2-ACF1-F0AFEAC3EC73}" srcOrd="0" destOrd="0" presId="urn:microsoft.com/office/officeart/2005/8/layout/radial5"/>
    <dgm:cxn modelId="{6130C1D4-37BD-4751-8B98-C2A02196D9D3}" type="presParOf" srcId="{E62612EA-18F4-46B8-9160-9F0DE4B3D31D}" destId="{C0EB02AE-2D09-4C54-A4C7-15E6D7517232}" srcOrd="0" destOrd="0" presId="urn:microsoft.com/office/officeart/2005/8/layout/radial5"/>
    <dgm:cxn modelId="{4CFC065F-ABEE-4393-A237-A29DE594DE8D}" type="presParOf" srcId="{E62612EA-18F4-46B8-9160-9F0DE4B3D31D}" destId="{F390E9BD-050C-4EF1-8601-1A877F9BCDA2}" srcOrd="1" destOrd="0" presId="urn:microsoft.com/office/officeart/2005/8/layout/radial5"/>
    <dgm:cxn modelId="{C7CF46D5-64A4-4521-B3D0-4205E9AEADB8}" type="presParOf" srcId="{F390E9BD-050C-4EF1-8601-1A877F9BCDA2}" destId="{D354A9C6-994C-4330-8367-538A45F5B710}" srcOrd="0" destOrd="0" presId="urn:microsoft.com/office/officeart/2005/8/layout/radial5"/>
    <dgm:cxn modelId="{AFB285CE-0ECC-4985-81AB-C9A11B9D723B}" type="presParOf" srcId="{E62612EA-18F4-46B8-9160-9F0DE4B3D31D}" destId="{15635991-A7D8-415A-AA8E-5381020D8183}" srcOrd="2" destOrd="0" presId="urn:microsoft.com/office/officeart/2005/8/layout/radial5"/>
    <dgm:cxn modelId="{5C7D63A7-AEFC-416A-8FED-46B22A043041}" type="presParOf" srcId="{E62612EA-18F4-46B8-9160-9F0DE4B3D31D}" destId="{04535652-51C6-42F5-9B60-6DFBD7417650}" srcOrd="3" destOrd="0" presId="urn:microsoft.com/office/officeart/2005/8/layout/radial5"/>
    <dgm:cxn modelId="{C3CF9333-E965-486E-AF59-AA6A128D725F}" type="presParOf" srcId="{04535652-51C6-42F5-9B60-6DFBD7417650}" destId="{EB8CAA66-121A-49A7-BEA1-1F38FCAA8197}" srcOrd="0" destOrd="0" presId="urn:microsoft.com/office/officeart/2005/8/layout/radial5"/>
    <dgm:cxn modelId="{4A78AE55-DCAD-4FC5-9121-89E15FF5F9EB}" type="presParOf" srcId="{E62612EA-18F4-46B8-9160-9F0DE4B3D31D}" destId="{613DEE08-9E98-4FC7-A925-7457B4A98873}" srcOrd="4" destOrd="0" presId="urn:microsoft.com/office/officeart/2005/8/layout/radial5"/>
    <dgm:cxn modelId="{DFB3B21F-55D5-462F-9DB2-D5102F03BE67}" type="presParOf" srcId="{E62612EA-18F4-46B8-9160-9F0DE4B3D31D}" destId="{85CC8643-0A4F-4723-83FA-FB13A787E86E}" srcOrd="5" destOrd="0" presId="urn:microsoft.com/office/officeart/2005/8/layout/radial5"/>
    <dgm:cxn modelId="{4A796673-6E9B-45B7-ABB2-1C6D7570D531}" type="presParOf" srcId="{85CC8643-0A4F-4723-83FA-FB13A787E86E}" destId="{714AF24F-9CA8-45BC-88B3-1B7482A53800}" srcOrd="0" destOrd="0" presId="urn:microsoft.com/office/officeart/2005/8/layout/radial5"/>
    <dgm:cxn modelId="{53567A8D-2EA6-42C2-929A-6C80502CE75C}" type="presParOf" srcId="{E62612EA-18F4-46B8-9160-9F0DE4B3D31D}" destId="{BD10AFEB-C216-40AC-B886-B77A157A43D1}" srcOrd="6" destOrd="0" presId="urn:microsoft.com/office/officeart/2005/8/layout/radial5"/>
    <dgm:cxn modelId="{889B27BF-9C46-4326-ADA5-A38EEBBB430E}" type="presParOf" srcId="{E62612EA-18F4-46B8-9160-9F0DE4B3D31D}" destId="{7AAD173C-86CB-4E9C-B02F-10CCD4C6F8A7}" srcOrd="7" destOrd="0" presId="urn:microsoft.com/office/officeart/2005/8/layout/radial5"/>
    <dgm:cxn modelId="{24F8264C-2A93-4264-87CC-A86C7668349C}" type="presParOf" srcId="{7AAD173C-86CB-4E9C-B02F-10CCD4C6F8A7}" destId="{E7F78536-FDCA-424A-88D2-7CE3B01A9927}" srcOrd="0" destOrd="0" presId="urn:microsoft.com/office/officeart/2005/8/layout/radial5"/>
    <dgm:cxn modelId="{579D2003-E646-40C7-9321-EBE95DEEA6DE}" type="presParOf" srcId="{E62612EA-18F4-46B8-9160-9F0DE4B3D31D}" destId="{491B8D08-F581-48DE-A4FD-6DCB1F873793}" srcOrd="8" destOrd="0" presId="urn:microsoft.com/office/officeart/2005/8/layout/radial5"/>
    <dgm:cxn modelId="{F3D2CF50-2EE1-4C20-A0A0-3E00E9FC2EFF}" type="presParOf" srcId="{E62612EA-18F4-46B8-9160-9F0DE4B3D31D}" destId="{40FD59D1-B46D-44E2-ACF1-F0AFEAC3EC73}" srcOrd="9" destOrd="0" presId="urn:microsoft.com/office/officeart/2005/8/layout/radial5"/>
    <dgm:cxn modelId="{2B06AB97-8608-4409-A85D-5773C493DDA4}" type="presParOf" srcId="{40FD59D1-B46D-44E2-ACF1-F0AFEAC3EC73}" destId="{97F62D3A-70D2-45C1-8CA6-A75C6AD4745C}" srcOrd="0" destOrd="0" presId="urn:microsoft.com/office/officeart/2005/8/layout/radial5"/>
    <dgm:cxn modelId="{93250CEC-3B3C-42A5-BF43-E1D6C3562D6E}" type="presParOf" srcId="{E62612EA-18F4-46B8-9160-9F0DE4B3D31D}" destId="{393FAD86-DFFF-430A-A779-51C4B5E05F05}" srcOrd="10" destOrd="0" presId="urn:microsoft.com/office/officeart/2005/8/layout/radial5"/>
    <dgm:cxn modelId="{14BFF9B0-F9C4-4B2E-ADB4-D6789A66B97D}" type="presParOf" srcId="{E62612EA-18F4-46B8-9160-9F0DE4B3D31D}" destId="{0A3C82F0-9E93-496A-9E3E-2C495C19BDFE}" srcOrd="11" destOrd="0" presId="urn:microsoft.com/office/officeart/2005/8/layout/radial5"/>
    <dgm:cxn modelId="{7B97B902-DFC9-43FD-95B9-1A2DB39A0F65}" type="presParOf" srcId="{0A3C82F0-9E93-496A-9E3E-2C495C19BDFE}" destId="{BB4ECFCE-9CBA-49EC-AEE4-80922BB48F4F}" srcOrd="0" destOrd="0" presId="urn:microsoft.com/office/officeart/2005/8/layout/radial5"/>
    <dgm:cxn modelId="{6455E533-85AB-43F0-BEDC-5058BD9031E9}" type="presParOf" srcId="{E62612EA-18F4-46B8-9160-9F0DE4B3D31D}" destId="{108B2FDD-9652-421D-9D8F-E55B373651A1}" srcOrd="12" destOrd="0" presId="urn:microsoft.com/office/officeart/2005/8/layout/radial5"/>
    <dgm:cxn modelId="{CCAB3E46-9530-4D45-BB95-1B463C749DBD}" type="presParOf" srcId="{E62612EA-18F4-46B8-9160-9F0DE4B3D31D}" destId="{71952E3C-A062-4798-A320-366C605CD415}" srcOrd="13" destOrd="0" presId="urn:microsoft.com/office/officeart/2005/8/layout/radial5"/>
    <dgm:cxn modelId="{1C5B44DD-E48B-4B9A-9945-017A6C26F209}" type="presParOf" srcId="{71952E3C-A062-4798-A320-366C605CD415}" destId="{F076F22B-A9F5-45AF-9E0C-FF7CCF24F9D0}" srcOrd="0" destOrd="0" presId="urn:microsoft.com/office/officeart/2005/8/layout/radial5"/>
    <dgm:cxn modelId="{E677E614-BCA2-40D4-ACA2-4D96B8D76FD7}" type="presParOf" srcId="{E62612EA-18F4-46B8-9160-9F0DE4B3D31D}" destId="{1A3FD759-653E-4B2F-9D8B-1830E538F156}" srcOrd="14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08.11.2011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71480"/>
            <a:ext cx="8066180" cy="1828800"/>
          </a:xfrm>
        </p:spPr>
        <p:txBody>
          <a:bodyPr>
            <a:noAutofit/>
          </a:bodyPr>
          <a:lstStyle/>
          <a:p>
            <a:pPr algn="l"/>
            <a:r>
              <a:rPr lang="ru-RU" sz="6000" dirty="0" smtClean="0"/>
              <a:t>Алгоритмы </a:t>
            </a:r>
            <a:br>
              <a:rPr lang="ru-RU" sz="6000" dirty="0" smtClean="0"/>
            </a:br>
            <a:r>
              <a:rPr lang="ru-RU" sz="6000" dirty="0" smtClean="0"/>
              <a:t>сортировки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Разработчики: </a:t>
            </a:r>
            <a:r>
              <a:rPr lang="ru-RU" dirty="0" err="1" smtClean="0"/>
              <a:t>Лезина</a:t>
            </a:r>
            <a:r>
              <a:rPr lang="ru-RU" dirty="0" smtClean="0"/>
              <a:t> Екатерина</a:t>
            </a:r>
          </a:p>
          <a:p>
            <a:r>
              <a:rPr lang="ru-RU" dirty="0" smtClean="0"/>
              <a:t>Суслов Сергей</a:t>
            </a:r>
          </a:p>
          <a:p>
            <a:r>
              <a:rPr lang="ru-RU" dirty="0" smtClean="0"/>
              <a:t>Группа: ПКС-10</a:t>
            </a:r>
            <a:endParaRPr lang="ru-RU" dirty="0"/>
          </a:p>
        </p:txBody>
      </p:sp>
      <p:pic>
        <p:nvPicPr>
          <p:cNvPr id="4" name="Рисунок 3" descr="wDsn2C6z_original.jpg"/>
          <p:cNvPicPr>
            <a:picLocks noChangeAspect="1"/>
          </p:cNvPicPr>
          <p:nvPr/>
        </p:nvPicPr>
        <p:blipFill>
          <a:blip r:embed="rId2">
            <a:lum bright="20000" contrast="10000"/>
          </a:blip>
          <a:stretch>
            <a:fillRect/>
          </a:stretch>
        </p:blipFill>
        <p:spPr>
          <a:xfrm>
            <a:off x="571472" y="3643314"/>
            <a:ext cx="4071966" cy="3000396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Основополагающий вопрос:</a:t>
            </a:r>
            <a:br>
              <a:rPr lang="ru-RU" sz="4000" dirty="0" smtClean="0"/>
            </a:br>
            <a:r>
              <a:rPr lang="ru-RU" sz="3200" dirty="0" smtClean="0"/>
              <a:t>Для чего нужно сортировать массив?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Вопрос для мозгового штурма: Что в реальной жизни можно принять за массив и есть ли необходимость его сортировать?</a:t>
            </a:r>
          </a:p>
          <a:p>
            <a:endParaRPr lang="ru-RU" sz="1600" dirty="0" smtClean="0"/>
          </a:p>
          <a:p>
            <a:r>
              <a:rPr lang="ru-RU" sz="1600" dirty="0" smtClean="0"/>
              <a:t>Например:</a:t>
            </a:r>
          </a:p>
          <a:p>
            <a:endParaRPr lang="ru-RU" sz="1600" dirty="0" smtClean="0"/>
          </a:p>
          <a:p>
            <a:r>
              <a:rPr lang="ru-RU" sz="1600" dirty="0" smtClean="0"/>
              <a:t>Если принять группу учащихся за массив, то можно рассортировать их в списке по:</a:t>
            </a:r>
          </a:p>
          <a:p>
            <a:r>
              <a:rPr lang="ru-RU" sz="1600" dirty="0" smtClean="0"/>
              <a:t>1) Алфавиту</a:t>
            </a:r>
          </a:p>
          <a:p>
            <a:r>
              <a:rPr lang="ru-RU" sz="1600" dirty="0" smtClean="0"/>
              <a:t>2)Среднему баллу</a:t>
            </a:r>
          </a:p>
          <a:p>
            <a:r>
              <a:rPr lang="ru-RU" sz="1600" dirty="0" smtClean="0"/>
              <a:t>3)Количеству прогулов</a:t>
            </a:r>
          </a:p>
          <a:p>
            <a:r>
              <a:rPr lang="ru-RU" sz="1600" dirty="0" smtClean="0"/>
              <a:t>4) </a:t>
            </a:r>
            <a:r>
              <a:rPr lang="en-US" sz="1600" dirty="0" smtClean="0"/>
              <a:t>IQ</a:t>
            </a:r>
          </a:p>
          <a:p>
            <a:endParaRPr lang="en-US" sz="1600" dirty="0" smtClean="0"/>
          </a:p>
          <a:p>
            <a:r>
              <a:rPr lang="ru-RU" sz="1600" dirty="0" smtClean="0"/>
              <a:t>Есть ли смысл применять сортировку массива  для решения этой задачи?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smtClean="0"/>
              <a:t>Приведите 3-4 примера массивов из реальной жизни.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по группам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4974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156"/>
                <a:gridCol w="6829444"/>
              </a:tblGrid>
              <a:tr h="768694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Проблемный вопрос</a:t>
                      </a:r>
                      <a:endParaRPr lang="ru-RU" dirty="0"/>
                    </a:p>
                  </a:txBody>
                  <a:tcPr/>
                </a:tc>
              </a:tr>
              <a:tr h="863339">
                <a:tc>
                  <a:txBody>
                    <a:bodyPr/>
                    <a:lstStyle/>
                    <a:p>
                      <a:r>
                        <a:rPr lang="ru-RU" dirty="0" smtClean="0"/>
                        <a:t>1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По каким критериям сравниваются методы сортировок?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233341">
                <a:tc>
                  <a:txBody>
                    <a:bodyPr/>
                    <a:lstStyle/>
                    <a:p>
                      <a:r>
                        <a:rPr lang="ru-RU" dirty="0" smtClean="0"/>
                        <a:t>2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Какой метод сортировки является самым быстродействующим?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768694">
                <a:tc>
                  <a:txBody>
                    <a:bodyPr/>
                    <a:lstStyle/>
                    <a:p>
                      <a:r>
                        <a:rPr lang="ru-RU" dirty="0" smtClean="0"/>
                        <a:t>3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Зачем существует столько методов сортировки?</a:t>
                      </a:r>
                      <a:endParaRPr lang="ru-RU" dirty="0"/>
                    </a:p>
                  </a:txBody>
                  <a:tcPr/>
                </a:tc>
              </a:tr>
              <a:tr h="863339">
                <a:tc>
                  <a:txBody>
                    <a:bodyPr/>
                    <a:lstStyle/>
                    <a:p>
                      <a:r>
                        <a:rPr lang="ru-RU" dirty="0" smtClean="0"/>
                        <a:t>4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Как модифицировать какой-либо метод сортировки?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53536"/>
            <a:ext cx="8401080" cy="746572"/>
          </a:xfrm>
        </p:spPr>
        <p:txBody>
          <a:bodyPr>
            <a:noAutofit/>
          </a:bodyPr>
          <a:lstStyle/>
          <a:p>
            <a:r>
              <a:rPr lang="ru-RU" sz="3200" dirty="0" smtClean="0"/>
              <a:t>Представление результатов исследования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428660" y="1428736"/>
          <a:ext cx="9572660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stock_itexistsrevisiedsmall.jpg"/>
          <p:cNvPicPr>
            <a:picLocks noChangeAspect="1"/>
          </p:cNvPicPr>
          <p:nvPr/>
        </p:nvPicPr>
        <p:blipFill>
          <a:blip r:embed="rId2">
            <a:lum bright="-40000" contrast="-40000"/>
          </a:blip>
          <a:stretch>
            <a:fillRect/>
          </a:stretch>
        </p:blipFill>
        <p:spPr>
          <a:xfrm>
            <a:off x="2190732" y="1643050"/>
            <a:ext cx="6953267" cy="521495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Продолжительность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Проект рассчитан на 3 недели. </a:t>
            </a:r>
          </a:p>
          <a:p>
            <a:pPr>
              <a:buNone/>
            </a:pPr>
            <a:r>
              <a:rPr lang="ru-RU" dirty="0" smtClean="0"/>
              <a:t>Итого – 12 часов.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Этапы работы:</a:t>
            </a:r>
            <a:endParaRPr lang="ru-RU" dirty="0" smtClean="0"/>
          </a:p>
          <a:p>
            <a:pPr marL="514350" indent="-514350">
              <a:buAutoNum type="arabicParenR"/>
            </a:pPr>
            <a:r>
              <a:rPr lang="ru-RU" sz="2400" dirty="0" smtClean="0"/>
              <a:t>Нахождение ответа на вопрос мозгового штурма. Деление по группам. Составление плана работы.</a:t>
            </a:r>
          </a:p>
          <a:p>
            <a:pPr marL="514350" indent="-514350">
              <a:buAutoNum type="arabicParenR"/>
            </a:pPr>
            <a:r>
              <a:rPr lang="ru-RU" sz="2400" dirty="0" smtClean="0"/>
              <a:t>Работа по группам. Исследование сортировок. Сбор информации. Программирование и оформление работы.</a:t>
            </a:r>
          </a:p>
          <a:p>
            <a:pPr marL="514350" indent="-514350">
              <a:buAutoNum type="arabicParenR"/>
            </a:pPr>
            <a:r>
              <a:rPr lang="ru-RU" sz="2400" dirty="0" smtClean="0"/>
              <a:t>Предъявление результатов. Защита проектов.</a:t>
            </a:r>
          </a:p>
          <a:p>
            <a:pPr marL="514350" indent="-514350">
              <a:buAutoNum type="arabicParenR"/>
            </a:pPr>
            <a:r>
              <a:rPr lang="ru-RU" sz="2400" dirty="0" smtClean="0"/>
              <a:t>Завершение проекта. Подведение итогов.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91</TotalTime>
  <Words>189</Words>
  <PresentationFormat>Экран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Литейная</vt:lpstr>
      <vt:lpstr>Алгоритмы  сортировки</vt:lpstr>
      <vt:lpstr>Основополагающий вопрос: Для чего нужно сортировать массив?</vt:lpstr>
      <vt:lpstr>Работа по группам</vt:lpstr>
      <vt:lpstr>Представление результатов исследования</vt:lpstr>
      <vt:lpstr>Продолжительность проекта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Алгоритмы  сортировки</dc:title>
  <cp:lastModifiedBy>User</cp:lastModifiedBy>
  <cp:revision>11</cp:revision>
  <dcterms:modified xsi:type="dcterms:W3CDTF">2011-11-08T07:51:16Z</dcterms:modified>
</cp:coreProperties>
</file>