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Обрабатываем графическую информацию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429132"/>
            <a:ext cx="7286644" cy="175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Учебный проект по информатике для студентов 1 курса</a:t>
            </a:r>
          </a:p>
          <a:p>
            <a:pPr algn="r"/>
            <a:r>
              <a:rPr lang="ru-RU" dirty="0" smtClean="0"/>
              <a:t>Авторы:</a:t>
            </a:r>
          </a:p>
          <a:p>
            <a:pPr algn="r"/>
            <a:r>
              <a:rPr lang="ru-RU" dirty="0" smtClean="0"/>
              <a:t>Волков А.С.</a:t>
            </a:r>
          </a:p>
          <a:p>
            <a:pPr algn="r"/>
            <a:r>
              <a:rPr lang="ru-RU" dirty="0" smtClean="0"/>
              <a:t>Лифанов А.В.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графическая информация?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Возможные ответы студентов:</a:t>
            </a:r>
          </a:p>
          <a:p>
            <a:r>
              <a:rPr lang="ru-RU" dirty="0" smtClean="0"/>
              <a:t>Сведения </a:t>
            </a:r>
            <a:r>
              <a:rPr lang="ru-RU" dirty="0" smtClean="0"/>
              <a:t>или данные, представленные в виде схем, </a:t>
            </a:r>
            <a:r>
              <a:rPr lang="ru-RU" dirty="0" smtClean="0"/>
              <a:t>эскизов, графиков</a:t>
            </a:r>
            <a:r>
              <a:rPr lang="ru-RU" dirty="0" smtClean="0"/>
              <a:t>, диаграмм, символов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 </a:t>
            </a:r>
            <a:r>
              <a:rPr lang="ru-RU" dirty="0" smtClean="0"/>
              <a:t>любые изображения </a:t>
            </a:r>
            <a:endParaRPr lang="ru-RU" dirty="0" smtClean="0"/>
          </a:p>
          <a:p>
            <a:r>
              <a:rPr lang="ru-RU" dirty="0" smtClean="0"/>
              <a:t>Графическая </a:t>
            </a:r>
            <a:r>
              <a:rPr lang="ru-RU" dirty="0" smtClean="0"/>
              <a:t>форма представления данных, предназначенная для зрительного восприятия.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Основополагающий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сделать верный выбор?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Разделимся на группы: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1714488"/>
          <a:ext cx="5486400" cy="3674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828679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Группа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Проблемные вопросы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8286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выбрать графический редактор?</a:t>
                      </a:r>
                      <a:endParaRPr lang="ru-RU" dirty="0"/>
                    </a:p>
                  </a:txBody>
                  <a:tcPr/>
                </a:tc>
              </a:tr>
              <a:tr h="828679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Группа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работать с растровыми и векторными редакторами?</a:t>
                      </a:r>
                      <a:endParaRPr lang="ru-RU" dirty="0"/>
                    </a:p>
                  </a:txBody>
                  <a:tcPr/>
                </a:tc>
              </a:tr>
              <a:tr h="828679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Группа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Какие преимущества и недостатки форматов?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Представление результатов исследований: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/>
            <a:r>
              <a:rPr lang="ru-RU" dirty="0" smtClean="0"/>
              <a:t>Презентация</a:t>
            </a:r>
          </a:p>
          <a:p>
            <a:pPr marL="651510" indent="-514350"/>
            <a:r>
              <a:rPr lang="ru-RU" dirty="0" smtClean="0"/>
              <a:t>Карты </a:t>
            </a:r>
            <a:r>
              <a:rPr lang="ru-RU" dirty="0" smtClean="0"/>
              <a:t>знаний</a:t>
            </a:r>
          </a:p>
          <a:p>
            <a:pPr marL="651510" indent="-514350"/>
            <a:r>
              <a:rPr lang="ru-RU" dirty="0" smtClean="0"/>
              <a:t>Ленты времени</a:t>
            </a:r>
          </a:p>
          <a:p>
            <a:pPr marL="651510" indent="-514350"/>
            <a:r>
              <a:rPr lang="ru-RU" dirty="0" smtClean="0"/>
              <a:t>Вики</a:t>
            </a:r>
          </a:p>
          <a:p>
            <a:pPr marL="651510" indent="-514350"/>
            <a:r>
              <a:rPr lang="ru-RU" dirty="0" smtClean="0"/>
              <a:t>Видео</a:t>
            </a:r>
          </a:p>
          <a:p>
            <a:pPr marL="651510" indent="-514350"/>
            <a:r>
              <a:rPr lang="ru-RU" dirty="0" smtClean="0"/>
              <a:t>Научные статьи</a:t>
            </a:r>
            <a:endParaRPr lang="ru-RU" dirty="0" smtClean="0"/>
          </a:p>
          <a:p>
            <a:pPr marL="651510" indent="-514350">
              <a:buNone/>
            </a:pP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</TotalTime>
  <Words>110</Words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Обрабатываем графическую информацию</vt:lpstr>
      <vt:lpstr>Что такое графическая информация?</vt:lpstr>
      <vt:lpstr>Основополагающий вопрос</vt:lpstr>
      <vt:lpstr>Разделимся на группы:</vt:lpstr>
      <vt:lpstr>Представление результатов исследований: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Обрабатываем графическую информацию</dc:title>
  <cp:lastModifiedBy>Студент</cp:lastModifiedBy>
  <cp:revision>14</cp:revision>
  <dcterms:modified xsi:type="dcterms:W3CDTF">2004-02-06T22:56:35Z</dcterms:modified>
</cp:coreProperties>
</file>