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80" r:id="rId5"/>
    <p:sldId id="27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CF89D0C-9F0E-4FAA-8EBD-FA3268894FAE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CFEA95B-6385-4BF1-BE6C-C26B3951B99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46"/>
            <a:ext cx="9144000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2" y="2420888"/>
            <a:ext cx="9116324" cy="44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1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9036496" cy="331236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   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С помощью чего мы ищем информацию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?</a:t>
            </a:r>
            <a:endParaRPr lang="ru-RU" sz="5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ru-RU" sz="5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  </a:t>
            </a:r>
            <a:endParaRPr lang="ru-RU" sz="5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252520" cy="864096"/>
          </a:xfrm>
        </p:spPr>
        <p:txBody>
          <a:bodyPr/>
          <a:lstStyle/>
          <a:p>
            <a:r>
              <a:rPr lang="ru-RU" sz="4800" b="1" dirty="0" smtClean="0">
                <a:latin typeface="Monotype Corsiva" pitchFamily="66" charset="0"/>
              </a:rPr>
              <a:t>А ведь действительно…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2050" name="Picture 2" descr="C:\Users\DobFamily\Desktop\1286871765_www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84608"/>
            <a:ext cx="2592288" cy="268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obFamily\Desktop\web_sea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72576"/>
            <a:ext cx="3579596" cy="268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1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552728" cy="439248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Когда и где появились первые поисковые системы?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Какие поисковые системы вам известны</a:t>
            </a:r>
            <a:r>
              <a:rPr lang="ru-RU" sz="3200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Кто-нибудь знает как они работают?</a:t>
            </a:r>
            <a:endParaRPr lang="ru-RU" sz="32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По каким критериям </a:t>
            </a:r>
            <a:r>
              <a:rPr lang="ru-RU" sz="3200" dirty="0" smtClean="0">
                <a:solidFill>
                  <a:schemeClr val="tx1"/>
                </a:solidFill>
              </a:rPr>
              <a:t>Вы выбираете поисковую систему?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Как эффективно ими пользоваться?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243408"/>
            <a:ext cx="7772400" cy="1470025"/>
          </a:xfrm>
        </p:spPr>
        <p:txBody>
          <a:bodyPr/>
          <a:lstStyle/>
          <a:p>
            <a:r>
              <a:rPr lang="ru-RU" dirty="0" smtClean="0"/>
              <a:t>Итак,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1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Деление на группы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6446151"/>
              </p:ext>
            </p:extLst>
          </p:nvPr>
        </p:nvGraphicFramePr>
        <p:xfrm>
          <a:off x="609600" y="1600200"/>
          <a:ext cx="79248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/>
              </a:tblGrid>
              <a:tr h="2782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GOOGLE</a:t>
                      </a:r>
                      <a:endParaRPr lang="ru-RU" dirty="0"/>
                    </a:p>
                  </a:txBody>
                  <a:tcPr/>
                </a:tc>
              </a:tr>
              <a:tr h="4802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ЯНДЕКС</a:t>
                      </a:r>
                    </a:p>
                    <a:p>
                      <a:pPr algn="ctr"/>
                      <a:r>
                        <a:rPr lang="en-US" dirty="0" smtClean="0"/>
                        <a:t>MAIL.RU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03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Этапы работы над проектом</a:t>
            </a:r>
            <a:r>
              <a:rPr lang="ru-RU" dirty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 неделя </a:t>
            </a:r>
            <a:r>
              <a:rPr lang="en-US" sz="2800" dirty="0"/>
              <a:t>:</a:t>
            </a:r>
            <a:r>
              <a:rPr lang="ru-RU" sz="2800" dirty="0"/>
              <a:t> распределение на группы</a:t>
            </a:r>
            <a:r>
              <a:rPr lang="en-US" sz="2800" dirty="0"/>
              <a:t>,</a:t>
            </a:r>
            <a:r>
              <a:rPr lang="ru-RU" sz="2800" dirty="0"/>
              <a:t>распределение обязанностей в группе </a:t>
            </a:r>
            <a:r>
              <a:rPr lang="en-US" sz="2800" dirty="0"/>
              <a:t>,</a:t>
            </a:r>
            <a:r>
              <a:rPr lang="ru-RU" sz="2800" dirty="0"/>
              <a:t>составление </a:t>
            </a:r>
            <a:r>
              <a:rPr lang="ru-RU" sz="2800" dirty="0" err="1"/>
              <a:t>планаработы</a:t>
            </a:r>
            <a:endParaRPr lang="ru-RU" sz="2800" dirty="0"/>
          </a:p>
          <a:p>
            <a:r>
              <a:rPr lang="ru-RU" sz="2800" dirty="0"/>
              <a:t>2 неделя </a:t>
            </a:r>
            <a:r>
              <a:rPr lang="en-US" sz="2800" dirty="0"/>
              <a:t>:</a:t>
            </a:r>
            <a:r>
              <a:rPr lang="ru-RU" sz="2800" dirty="0"/>
              <a:t>сбор и обработка информации по теме </a:t>
            </a:r>
            <a:r>
              <a:rPr lang="ru-RU" sz="2800" dirty="0" smtClean="0"/>
              <a:t>исследования</a:t>
            </a:r>
            <a:endParaRPr lang="ru-RU" sz="2800" dirty="0"/>
          </a:p>
          <a:p>
            <a:r>
              <a:rPr lang="ru-RU" sz="2800" dirty="0"/>
              <a:t>3 неделя</a:t>
            </a:r>
            <a:r>
              <a:rPr lang="en-US" sz="2800" dirty="0"/>
              <a:t>:</a:t>
            </a:r>
            <a:r>
              <a:rPr lang="ru-RU" sz="2800" dirty="0"/>
              <a:t> Оформление результатов работы</a:t>
            </a:r>
          </a:p>
          <a:p>
            <a:r>
              <a:rPr lang="ru-RU" sz="2800" dirty="0"/>
              <a:t>4 неделя </a:t>
            </a:r>
            <a:r>
              <a:rPr lang="en-US" sz="2800" dirty="0"/>
              <a:t>:</a:t>
            </a:r>
            <a:r>
              <a:rPr lang="ru-RU" sz="2800" dirty="0"/>
              <a:t>защита проекта </a:t>
            </a:r>
            <a:r>
              <a:rPr lang="en-US" sz="2800" dirty="0"/>
              <a:t>,</a:t>
            </a:r>
            <a:r>
              <a:rPr lang="ru-RU" sz="2800" dirty="0"/>
              <a:t>подведение итогов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0832765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545</TotalTime>
  <Words>97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Горизонт</vt:lpstr>
      <vt:lpstr>Презентация PowerPoint</vt:lpstr>
      <vt:lpstr>А ведь действительно…</vt:lpstr>
      <vt:lpstr>Итак,</vt:lpstr>
      <vt:lpstr>Деление на группы</vt:lpstr>
      <vt:lpstr>Этапы работы над проектом.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DobFamily</dc:creator>
  <cp:lastModifiedBy>DobFamily</cp:lastModifiedBy>
  <cp:revision>19</cp:revision>
  <dcterms:created xsi:type="dcterms:W3CDTF">2012-12-19T23:34:30Z</dcterms:created>
  <dcterms:modified xsi:type="dcterms:W3CDTF">2012-12-27T04:21:34Z</dcterms:modified>
</cp:coreProperties>
</file>