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2CA221-55E5-4A2B-BFD0-7BD64F091645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C1AE382-7F6A-4550-8444-83A13FFDFE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214950"/>
            <a:ext cx="7772400" cy="1817934"/>
          </a:xfrm>
        </p:spPr>
        <p:txBody>
          <a:bodyPr/>
          <a:lstStyle/>
          <a:p>
            <a:r>
              <a:rPr lang="ru-RU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ТЕРРИТОРИЯ СВОБОДЫ?</a:t>
            </a:r>
            <a:endParaRPr lang="ru-RU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500438"/>
            <a:ext cx="7772400" cy="1808806"/>
          </a:xfrm>
        </p:spPr>
        <p:txBody>
          <a:bodyPr>
            <a:normAutofit/>
          </a:bodyPr>
          <a:lstStyle/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Интернет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66" y="0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Monotype Corsiva" pitchFamily="66" charset="0"/>
              </a:rPr>
              <a:t>Авторы:</a:t>
            </a:r>
          </a:p>
          <a:p>
            <a:pPr algn="r"/>
            <a:r>
              <a:rPr lang="ru-RU" dirty="0" err="1" smtClean="0">
                <a:latin typeface="Monotype Corsiva" pitchFamily="66" charset="0"/>
              </a:rPr>
              <a:t>Сизов</a:t>
            </a:r>
            <a:r>
              <a:rPr lang="ru-RU" dirty="0" smtClean="0">
                <a:latin typeface="Monotype Corsiva" pitchFamily="66" charset="0"/>
              </a:rPr>
              <a:t> Антон</a:t>
            </a:r>
          </a:p>
          <a:p>
            <a:pPr algn="r"/>
            <a:r>
              <a:rPr lang="ru-RU" dirty="0" smtClean="0">
                <a:latin typeface="Monotype Corsiva" pitchFamily="66" charset="0"/>
              </a:rPr>
              <a:t>Пузанов Денис</a:t>
            </a:r>
          </a:p>
          <a:p>
            <a:pPr algn="r"/>
            <a:r>
              <a:rPr lang="ru-RU" dirty="0" smtClean="0">
                <a:latin typeface="Monotype Corsiva" pitchFamily="66" charset="0"/>
              </a:rPr>
              <a:t>Группа: ИСТ-08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Рисунок 4" descr="inter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42852"/>
            <a:ext cx="4071966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Знаете ли вы?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143536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такое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основные сервисы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Существует ли законодательство в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Существует ли цензура в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действует авторское право в сети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Что такое запрещенный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контент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угрозы существуют в сети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Какие государственные органы контролируют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Нужен ли родительский контроль в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защитить свои личные данные в интернет?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785926"/>
          </a:xfrm>
        </p:spPr>
        <p:txBody>
          <a:bodyPr/>
          <a:lstStyle/>
          <a:p>
            <a:pPr algn="ctr"/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Какие ассоциации у вас возникают с понятием свобода в интернете?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572428" cy="4786346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numCol="2"/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Общение                    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Monotype Corsiva" pitchFamily="66" charset="0"/>
              </a:rPr>
              <a:t>Web 2.0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Цензура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Контроль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Антивирус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Развлечения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Monotype Corsiva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Выбор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Законодательство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Поиск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Авторское право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Информация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Monotype Corsiva" pitchFamily="66" charset="0"/>
              </a:rPr>
              <a:t>Обучение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648866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Ответы группы: ИСТ-08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86808" cy="1059548"/>
          </a:xfrm>
        </p:spPr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Что для вас значит свобода в интернете?</a:t>
            </a:r>
            <a:r>
              <a:rPr lang="ru-RU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</a:br>
            <a:endParaRPr lang="ru-RU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772400" cy="4572000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3900" dirty="0" smtClean="0">
                <a:latin typeface="Monotype Corsiva" pitchFamily="66" charset="0"/>
              </a:rPr>
              <a:t>Свободный доступ к нужной информации</a:t>
            </a:r>
          </a:p>
          <a:p>
            <a:pPr>
              <a:buFont typeface="Arial" pitchFamily="34" charset="0"/>
              <a:buChar char="•"/>
            </a:pPr>
            <a:endParaRPr lang="ru-RU" sz="39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900" dirty="0" smtClean="0">
                <a:latin typeface="Monotype Corsiva" pitchFamily="66" charset="0"/>
              </a:rPr>
              <a:t>Возможность общения</a:t>
            </a:r>
          </a:p>
          <a:p>
            <a:pPr>
              <a:buFont typeface="Arial" pitchFamily="34" charset="0"/>
              <a:buChar char="•"/>
            </a:pPr>
            <a:endParaRPr lang="ru-RU" sz="39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900" dirty="0" smtClean="0">
                <a:latin typeface="Monotype Corsiva" pitchFamily="66" charset="0"/>
              </a:rPr>
              <a:t>Возможность свободно высказывать свои мысли</a:t>
            </a:r>
          </a:p>
          <a:p>
            <a:pPr>
              <a:buFont typeface="Arial" pitchFamily="34" charset="0"/>
              <a:buChar char="•"/>
            </a:pPr>
            <a:endParaRPr lang="ru-RU" sz="3900" dirty="0" smtClean="0">
              <a:latin typeface="Monotype Corsiva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900" dirty="0" smtClean="0">
                <a:latin typeface="Monotype Corsiva" pitchFamily="66" charset="0"/>
              </a:rPr>
              <a:t>Безопасный обмен данными</a:t>
            </a:r>
            <a:endParaRPr lang="ru-RU" sz="39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Monotype Corsiva" pitchFamily="66" charset="0"/>
            </a:endParaRPr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00364" y="648866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Ответы группы: ИСТ-08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Что нам интересно?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Monotype Corsiva" pitchFamily="66" charset="0"/>
              </a:rPr>
              <a:t>Как защитить себя от запрещенного </a:t>
            </a:r>
            <a:r>
              <a:rPr lang="ru-RU" sz="4000" dirty="0" err="1" smtClean="0">
                <a:latin typeface="Monotype Corsiva" pitchFamily="66" charset="0"/>
              </a:rPr>
              <a:t>контента</a:t>
            </a:r>
            <a:r>
              <a:rPr lang="ru-RU" sz="4000" dirty="0" smtClean="0">
                <a:latin typeface="Monotype Corsiva" pitchFamily="66" charset="0"/>
              </a:rPr>
              <a:t>?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Monotype Corsiva" pitchFamily="66" charset="0"/>
              </a:rPr>
              <a:t>Как законно и этично использовать информационные ресурсы интернет?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Monotype Corsiva" pitchFamily="66" charset="0"/>
              </a:rPr>
              <a:t>Нужна ли интернету цензура?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Исследовательские группы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14401" y="1784350"/>
          <a:ext cx="7729566" cy="407354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576522"/>
                <a:gridCol w="2576522"/>
                <a:gridCol w="2576522"/>
              </a:tblGrid>
              <a:tr h="815301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для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93647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Силовики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</a:t>
                      </a:r>
                      <a:r>
                        <a:rPr lang="ru-RU" baseline="0" dirty="0" smtClean="0"/>
                        <a:t> от запрещенного </a:t>
                      </a:r>
                      <a:r>
                        <a:rPr lang="ru-RU" baseline="0" dirty="0" err="1" smtClean="0"/>
                        <a:t>контента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защитить себя от запрещенного </a:t>
                      </a:r>
                      <a:r>
                        <a:rPr lang="ru-RU" dirty="0" err="1" smtClean="0"/>
                        <a:t>контента</a:t>
                      </a:r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</a:tr>
              <a:tr h="1506469">
                <a:tc>
                  <a:txBody>
                    <a:bodyPr/>
                    <a:lstStyle/>
                    <a:p>
                      <a:r>
                        <a:rPr lang="ru-RU" dirty="0" smtClean="0"/>
                        <a:t>Юристы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Законное и этичное</a:t>
                      </a:r>
                      <a:r>
                        <a:rPr lang="ru-RU" baseline="0" dirty="0" smtClean="0"/>
                        <a:t> использование информационных ресурсов интернета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законно и этично использовать информационные ресурсы интернет? </a:t>
                      </a:r>
                      <a:endParaRPr lang="ru-RU" dirty="0"/>
                    </a:p>
                  </a:txBody>
                  <a:tcPr/>
                </a:tc>
              </a:tr>
              <a:tr h="815301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Цензура в интернете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Нужна ли интернету цензура?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Представление результата исследования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143240" y="2643182"/>
            <a:ext cx="3000396" cy="148590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72264" y="2000240"/>
            <a:ext cx="2286016" cy="857256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2910" y="1785926"/>
            <a:ext cx="2286016" cy="9286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72264" y="3429000"/>
            <a:ext cx="2286016" cy="9286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72264" y="4857760"/>
            <a:ext cx="2286016" cy="9286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42910" y="3214686"/>
            <a:ext cx="2214578" cy="9286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1472" y="4572008"/>
            <a:ext cx="2286016" cy="9286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643306" y="5500702"/>
            <a:ext cx="2071702" cy="9286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428992" y="307181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Результаты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786" y="192880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Блоги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786" y="3214686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Карты знаний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478632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Презентации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6" y="221455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Сайты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Google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40" y="364331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Публикации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16" y="514351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Вики статьи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557214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Сайты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Google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500562" y="4214818"/>
            <a:ext cx="214314" cy="121444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rot="2179680">
            <a:off x="2645180" y="2674984"/>
            <a:ext cx="663354" cy="224411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rot="19168990">
            <a:off x="2648229" y="4305258"/>
            <a:ext cx="1115810" cy="22774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9577846">
            <a:off x="5979298" y="2693654"/>
            <a:ext cx="737449" cy="19858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3081133">
            <a:off x="5492695" y="4396150"/>
            <a:ext cx="1416894" cy="24543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552445">
            <a:off x="6177768" y="3575610"/>
            <a:ext cx="401637" cy="24868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 rot="20841019">
            <a:off x="2890144" y="3563710"/>
            <a:ext cx="285752" cy="22834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План работы в группе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Monotype Corsiva" pitchFamily="66" charset="0"/>
              </a:rPr>
              <a:t>1 </a:t>
            </a:r>
            <a:r>
              <a:rPr lang="ru-RU" dirty="0" smtClean="0">
                <a:latin typeface="Monotype Corsiva" pitchFamily="66" charset="0"/>
              </a:rPr>
              <a:t>неделя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: Поиск информации в различных источниках о программном обеспечении. Их видам и особенностям.</a:t>
            </a:r>
          </a:p>
          <a:p>
            <a:pPr algn="ctr">
              <a:buNone/>
            </a:pPr>
            <a:r>
              <a:rPr lang="en-US" dirty="0" smtClean="0">
                <a:latin typeface="Monotype Corsiva" pitchFamily="66" charset="0"/>
              </a:rPr>
              <a:t>2 </a:t>
            </a:r>
            <a:r>
              <a:rPr lang="ru-RU" dirty="0" smtClean="0">
                <a:latin typeface="Monotype Corsiva" pitchFamily="66" charset="0"/>
              </a:rPr>
              <a:t>неделя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: Изучение рынка ПО и определение более перспективного.</a:t>
            </a:r>
          </a:p>
          <a:p>
            <a:pPr marL="582930" indent="-514350" algn="ctr">
              <a:buNone/>
            </a:pPr>
            <a:r>
              <a:rPr lang="en-US" dirty="0" smtClean="0">
                <a:latin typeface="Monotype Corsiva" pitchFamily="66" charset="0"/>
              </a:rPr>
              <a:t>3 </a:t>
            </a:r>
            <a:r>
              <a:rPr lang="ru-RU" dirty="0" smtClean="0">
                <a:latin typeface="Monotype Corsiva" pitchFamily="66" charset="0"/>
              </a:rPr>
              <a:t>неделя</a:t>
            </a:r>
            <a:r>
              <a:rPr lang="en-US" smtClean="0">
                <a:latin typeface="Monotype Corsiva" pitchFamily="66" charset="0"/>
              </a:rPr>
              <a:t> </a:t>
            </a:r>
            <a:r>
              <a:rPr lang="ru-RU" smtClean="0">
                <a:latin typeface="Monotype Corsiva" pitchFamily="66" charset="0"/>
              </a:rPr>
              <a:t>: </a:t>
            </a:r>
            <a:r>
              <a:rPr lang="ru-RU" dirty="0" smtClean="0">
                <a:latin typeface="Monotype Corsiva" pitchFamily="66" charset="0"/>
              </a:rPr>
              <a:t>Выбор подходящей стратегии для ведения бизнеса.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Сопоставление и анализ собранных данных.</a:t>
            </a:r>
            <a:r>
              <a:rPr lang="en-US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Математическая обработка результатов исследований.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198</TotalTime>
  <Words>274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ТЕРРИТОРИЯ СВОБОДЫ?</vt:lpstr>
      <vt:lpstr>Знаете ли вы?</vt:lpstr>
      <vt:lpstr>Какие ассоциации у вас возникают с понятием свобода в интернете?</vt:lpstr>
      <vt:lpstr>Что для вас значит свобода в интернете? </vt:lpstr>
      <vt:lpstr>Что нам интересно?</vt:lpstr>
      <vt:lpstr>Исследовательские группы</vt:lpstr>
      <vt:lpstr>Представление результата исследования</vt:lpstr>
      <vt:lpstr>План работы в группе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ТЕРРИТОРИЯ СВОБОДЫ?</dc:title>
  <dc:creator>Class-416</dc:creator>
  <cp:lastModifiedBy>Class-416</cp:lastModifiedBy>
  <cp:revision>25</cp:revision>
  <dcterms:created xsi:type="dcterms:W3CDTF">2011-10-13T06:06:44Z</dcterms:created>
  <dcterms:modified xsi:type="dcterms:W3CDTF">2011-11-03T08:29:17Z</dcterms:modified>
</cp:coreProperties>
</file>