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29600" cy="19716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Intel</a:t>
            </a:r>
            <a:br>
              <a:rPr lang="en-US" sz="2700" dirty="0" smtClean="0"/>
            </a:br>
            <a:r>
              <a:rPr lang="ru-RU" sz="2700" dirty="0" smtClean="0"/>
              <a:t>обучение для будущего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Коммуникация людей </a:t>
            </a:r>
            <a:br>
              <a:rPr lang="ru-RU" dirty="0" smtClean="0"/>
            </a:br>
            <a:r>
              <a:rPr lang="ru-RU" dirty="0" smtClean="0"/>
              <a:t>в сети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6400800" cy="1357298"/>
          </a:xfrm>
        </p:spPr>
        <p:txBody>
          <a:bodyPr/>
          <a:lstStyle/>
          <a:p>
            <a:pPr algn="l"/>
            <a:r>
              <a:rPr lang="ru-RU" dirty="0" smtClean="0"/>
              <a:t>Выполнили:</a:t>
            </a:r>
          </a:p>
          <a:p>
            <a:pPr algn="l"/>
            <a:r>
              <a:rPr lang="ru-RU" dirty="0" smtClean="0"/>
              <a:t>Дмитрий и Евгений Смирновы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Основополагающий</a:t>
            </a:r>
            <a:br>
              <a:rPr lang="ru-RU" dirty="0" smtClean="0"/>
            </a:br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37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Исчезнет ли профессия почтальон</a:t>
            </a:r>
            <a:r>
              <a:rPr lang="ru-RU" sz="37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</a:p>
          <a:p>
            <a:pPr algn="ctr">
              <a:spcBef>
                <a:spcPct val="0"/>
              </a:spcBef>
              <a:buNone/>
            </a:pPr>
            <a:endParaRPr lang="ru-RU" sz="37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286256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Как вы думаете, велика ли роль коммуникационных технологий в нашей жизни? </a:t>
            </a:r>
            <a:endParaRPr lang="ru-RU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Каким образом </a:t>
            </a:r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коммуникационные технологии </a:t>
            </a:r>
            <a:r>
              <a:rPr lang="ru-RU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могут облегчить нашу жизнь? </a:t>
            </a:r>
          </a:p>
          <a:p>
            <a:pPr algn="ctr"/>
            <a:endParaRPr lang="ru-RU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0" dirty="0" smtClean="0"/>
              <a:t>коммуникационные технологии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857364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За последние несколько десятилетий новые коммуникационные технологии стали причиной многочисленных изменений в повседневной жизни. В нашу жизнь прочно вошли электронная почта, видеоконференции, голосовые сообщения, голосовая почта и другие современные коммуникационные технологии. Мы в полной мере ощутили на себе воздействие </a:t>
            </a:r>
            <a:r>
              <a:rPr lang="ru-RU" sz="2400" b="1" dirty="0" err="1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Internet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, предоставившего новые возможности для связи и общения людей как между собой, так и со всемирной базой данных, и в результате коренным образом изменившего нашу жизнь.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виды коммуникационных технологий вам известны?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ru-RU" sz="37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Возможные ответы учеников:</a:t>
            </a:r>
          </a:p>
          <a:p>
            <a:pPr algn="ctr">
              <a:buNone/>
            </a:pPr>
            <a:r>
              <a:rPr lang="ru-RU" dirty="0" smtClean="0"/>
              <a:t>Различные чаты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Социальные сети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Веб-конференции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Видеоконференции</a:t>
            </a:r>
          </a:p>
          <a:p>
            <a:pPr algn="ctr">
              <a:buNone/>
            </a:pPr>
            <a:r>
              <a:rPr lang="ru-RU" dirty="0" smtClean="0"/>
              <a:t>Программы для быстрого </a:t>
            </a:r>
            <a:r>
              <a:rPr lang="ru-RU" dirty="0" smtClean="0"/>
              <a:t>обмена</a:t>
            </a:r>
          </a:p>
          <a:p>
            <a:pPr algn="ctr">
              <a:buNone/>
            </a:pPr>
            <a:r>
              <a:rPr lang="ru-RU" dirty="0" smtClean="0"/>
              <a:t>сообщениями </a:t>
            </a:r>
            <a:r>
              <a:rPr lang="ru-RU" dirty="0" smtClean="0"/>
              <a:t>через </a:t>
            </a:r>
            <a:r>
              <a:rPr lang="ru-RU" dirty="0" smtClean="0"/>
              <a:t>Интернет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Рассматриваемые в проекте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58204" cy="4237682"/>
          </a:xfrm>
        </p:spPr>
        <p:txBody>
          <a:bodyPr/>
          <a:lstStyle/>
          <a:p>
            <a:pPr marL="0"/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видеоконференция?</a:t>
            </a:r>
          </a:p>
          <a:p>
            <a:pPr marL="0"/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Для чего нужна видеосвязь?</a:t>
            </a:r>
          </a:p>
          <a:p>
            <a:pPr marL="0"/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Где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используют видеосвязь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  <a:p>
            <a:pPr marL="0"/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</a:t>
            </a:r>
            <a:r>
              <a:rPr lang="en-US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Skype?</a:t>
            </a:r>
            <a:endParaRPr lang="ru-RU" sz="24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/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Какие существуют правила этикета при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проведении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конференции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  <a:p>
            <a:pPr marL="0"/>
            <a:endParaRPr lang="ru-RU" sz="24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ru-RU" sz="37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Проект рассчитан на 3 занятия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1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занятие 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Знакомство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 планом проекта. </a:t>
            </a:r>
            <a:endParaRPr lang="ru-RU" sz="24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Выявление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проблемных вопросов у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учащихся.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2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занятие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Обучение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учащихся материалам проекта.</a:t>
            </a:r>
            <a:endParaRPr lang="ru-RU" sz="24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3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занятие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Подведение </a:t>
            </a: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итогов, самостоятельные практические</a:t>
            </a:r>
          </a:p>
          <a:p>
            <a:pPr marL="0">
              <a:buNone/>
            </a:pPr>
            <a:r>
              <a:rPr lang="ru-RU" sz="2400" b="1" dirty="0" smtClean="0">
                <a:ln w="6350"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занятия</a:t>
            </a:r>
            <a:endParaRPr lang="ru-RU" sz="2400" b="1" dirty="0" smtClean="0">
              <a:ln w="6350"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210</Words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Intel обучение для будущего Коммуникация людей  в сети интернет</vt:lpstr>
      <vt:lpstr>Основополагающий вопрос</vt:lpstr>
      <vt:lpstr>коммуникационные технологии </vt:lpstr>
      <vt:lpstr>Какие виды коммуникационных технологий вам известны?</vt:lpstr>
      <vt:lpstr>Рассматриваемые в проекте вопросы:</vt:lpstr>
      <vt:lpstr>Продолжительность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телеКоммуникационные технологии</dc:title>
  <dc:creator>Дима</dc:creator>
  <cp:lastModifiedBy>Дима</cp:lastModifiedBy>
  <cp:revision>15</cp:revision>
  <dcterms:created xsi:type="dcterms:W3CDTF">2013-12-26T11:33:38Z</dcterms:created>
  <dcterms:modified xsi:type="dcterms:W3CDTF">2013-12-26T14:15:37Z</dcterms:modified>
</cp:coreProperties>
</file>