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8" autoAdjust="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31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FB2DB-F573-484A-8DC8-8C7B6D5B9104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E08A9-31A9-44C5-ADE1-0619AD526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E08A9-31A9-44C5-ADE1-0619AD526FE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zer.UZER-A9172BD04E\Рабочий стол\b7155c9256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313712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143248"/>
            <a:ext cx="6400800" cy="1752600"/>
          </a:xfrm>
        </p:spPr>
        <p:txBody>
          <a:bodyPr/>
          <a:lstStyle/>
          <a:p>
            <a:pPr algn="l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Проект по курсу информатика, 10 класс</a:t>
            </a:r>
          </a:p>
          <a:p>
            <a:pPr algn="l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Автор: Дудин И. В.</a:t>
            </a:r>
          </a:p>
          <a:p>
            <a:pPr algn="l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Розов П. С.</a:t>
            </a:r>
          </a:p>
          <a:p>
            <a:pPr algn="l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142984"/>
            <a:ext cx="84431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Исследуем аппаратное обеспечение 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7" name="Picture 3" descr="C:\Documents and Settings\Uzer.UZER-A9172BD04E\Рабочий стол\computer-mainboard_126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500438"/>
            <a:ext cx="4214810" cy="31568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zer.UZER-A9172BD04E\Рабочий стол\32382-3-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2974" y="0"/>
            <a:ext cx="10287040" cy="685802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-3571932" y="-142900"/>
            <a:ext cx="9715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2000240"/>
            <a:ext cx="764386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компьютеры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логические устройства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внешние устройства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диагностическую аппаратуру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энергетическое оборудование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батареи и аккумуляторы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714356"/>
            <a:ext cx="821910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Аппаратное обеспечение включает: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zer.UZER-A9172BD04E\Рабочий стол\32382-3-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2974" y="-27"/>
            <a:ext cx="10287040" cy="685802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2143116"/>
            <a:ext cx="44291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Аппаратное обеспечение – это электронные и механические части вычислительного устройства, информацию, которую вычислительная система хранит и обрабатывает. </a:t>
            </a:r>
            <a:endParaRPr lang="ru-RU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500042"/>
            <a:ext cx="58399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Аппаратное обеспечение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Uzer.UZER-A9172BD04E\Рабочий стол\computer-hardware-part-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8782" y="2285992"/>
            <a:ext cx="4385217" cy="3354382"/>
          </a:xfrm>
          <a:prstGeom prst="round2DiagRect">
            <a:avLst>
              <a:gd name="adj1" fmla="val 39219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zer.UZER-A9172BD04E\Рабочий стол\32382-3-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2974" y="-27"/>
            <a:ext cx="10287040" cy="685802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0100" y="714356"/>
            <a:ext cx="7643866" cy="98488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Как сделать правильный выбор?</a:t>
            </a: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928802"/>
            <a:ext cx="44291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Знание архитектуры ЭВМ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Анализ нынешнего рынка аппаратного обеспечения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Умение подбирать комплектующие для компьютеров разного назначения</a:t>
            </a:r>
          </a:p>
          <a:p>
            <a:endParaRPr lang="ru-RU" dirty="0"/>
          </a:p>
        </p:txBody>
      </p:sp>
      <p:pic>
        <p:nvPicPr>
          <p:cNvPr id="4098" name="Picture 2" descr="C:\Documents and Settings\Uzer.UZER-A9172BD04E\Рабочий стол\4b2b4abbb82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214554"/>
            <a:ext cx="4071934" cy="3550727"/>
          </a:xfrm>
          <a:prstGeom prst="round2DiagRect">
            <a:avLst>
              <a:gd name="adj1" fmla="val 50000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zer.UZER-A9172BD04E\Рабочий стол\32382-3-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2974" y="-27"/>
            <a:ext cx="10287040" cy="6858027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1714488"/>
          <a:ext cx="7715304" cy="457203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48438"/>
                <a:gridCol w="3247100"/>
                <a:gridCol w="2719766"/>
              </a:tblGrid>
              <a:tr h="8989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Группа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Тема</a:t>
                      </a:r>
                      <a:r>
                        <a:rPr lang="ru-RU" sz="2000" baseline="0" dirty="0" smtClean="0"/>
                        <a:t> для исследования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Проблемный вопрос</a:t>
                      </a:r>
                      <a:endParaRPr lang="ru-RU" sz="2000" dirty="0"/>
                    </a:p>
                  </a:txBody>
                  <a:tcPr anchor="ctr"/>
                </a:tc>
              </a:tr>
              <a:tr h="11506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Историки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История развития аппаратного</a:t>
                      </a:r>
                      <a:r>
                        <a:rPr lang="ru-RU" baseline="0" dirty="0" smtClean="0"/>
                        <a:t> обеспечения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Что послужило созданию</a:t>
                      </a:r>
                      <a:r>
                        <a:rPr lang="ru-RU" baseline="0" dirty="0" smtClean="0"/>
                        <a:t> компьютера?</a:t>
                      </a:r>
                      <a:endParaRPr lang="ru-RU" dirty="0"/>
                    </a:p>
                  </a:txBody>
                  <a:tcPr anchor="ctr"/>
                </a:tc>
              </a:tr>
              <a:tr h="10264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Аналитики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Анализ современного аппаратного обеспечения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Как правильный</a:t>
                      </a:r>
                      <a:r>
                        <a:rPr lang="ru-RU" baseline="0" dirty="0" smtClean="0"/>
                        <a:t> выбор компьютера?</a:t>
                      </a:r>
                      <a:endParaRPr lang="ru-RU" dirty="0"/>
                    </a:p>
                  </a:txBody>
                  <a:tcPr anchor="ctr"/>
                </a:tc>
              </a:tr>
              <a:tr h="14958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Сборщики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Исследование</a:t>
                      </a:r>
                      <a:r>
                        <a:rPr lang="ru-RU" baseline="0" dirty="0" smtClean="0"/>
                        <a:t> каждого комплектующего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Для чего предназначено то или иное</a:t>
                      </a:r>
                      <a:r>
                        <a:rPr lang="ru-RU" baseline="0" dirty="0" smtClean="0"/>
                        <a:t> комплектующее?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7158" y="500042"/>
            <a:ext cx="8368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Исследовательские группы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zer.UZER-A9172BD04E\Рабочий стол\32382-3-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42974" y="-27"/>
            <a:ext cx="10287040" cy="69773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857224" y="428604"/>
            <a:ext cx="750095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Представление результата исследований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1357290" y="1785926"/>
            <a:ext cx="2214578" cy="135732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1500166" y="1857364"/>
            <a:ext cx="2214578" cy="135732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1857356" y="5429240"/>
            <a:ext cx="2214578" cy="135732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000232" y="5500678"/>
            <a:ext cx="2214578" cy="135732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071802" y="3500438"/>
            <a:ext cx="2214578" cy="135732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3214678" y="3571876"/>
            <a:ext cx="2214578" cy="135732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6072198" y="3571876"/>
            <a:ext cx="2214578" cy="135732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6215074" y="3643314"/>
            <a:ext cx="2214578" cy="135732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0" y="3714752"/>
            <a:ext cx="2214578" cy="135732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142876" y="3786190"/>
            <a:ext cx="2214578" cy="135732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4786314" y="1928802"/>
            <a:ext cx="2214578" cy="135732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4929190" y="2000240"/>
            <a:ext cx="2214578" cy="135732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000628" y="5143512"/>
            <a:ext cx="2214578" cy="135732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5143504" y="5214950"/>
            <a:ext cx="2214578" cy="135732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3500430" y="4000504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Результаты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29256" y="571501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5357818" y="5643578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Блоги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43108" y="592933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Карты знаний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14480" y="2285992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Презинтации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7158" y="4286256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Вики статьи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786578" y="400050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6429388" y="4071942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Сайты 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Google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143504" y="2428868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Публикации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1" name="Стрелка вправо 60"/>
          <p:cNvSpPr/>
          <p:nvPr/>
        </p:nvSpPr>
        <p:spPr>
          <a:xfrm rot="14438211">
            <a:off x="3161371" y="2994299"/>
            <a:ext cx="593927" cy="726443"/>
          </a:xfrm>
          <a:prstGeom prst="rightArrow">
            <a:avLst>
              <a:gd name="adj1" fmla="val 54588"/>
              <a:gd name="adj2" fmla="val 9358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62" name="Стрелка вправо 61"/>
          <p:cNvSpPr/>
          <p:nvPr/>
        </p:nvSpPr>
        <p:spPr>
          <a:xfrm rot="3327386">
            <a:off x="4867452" y="4743560"/>
            <a:ext cx="574967" cy="666784"/>
          </a:xfrm>
          <a:prstGeom prst="rightArrow">
            <a:avLst>
              <a:gd name="adj1" fmla="val 54588"/>
              <a:gd name="adj2" fmla="val 9358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63" name="Стрелка вправо 62"/>
          <p:cNvSpPr/>
          <p:nvPr/>
        </p:nvSpPr>
        <p:spPr>
          <a:xfrm rot="6935454">
            <a:off x="3346784" y="4817572"/>
            <a:ext cx="683294" cy="723318"/>
          </a:xfrm>
          <a:prstGeom prst="rightArrow">
            <a:avLst>
              <a:gd name="adj1" fmla="val 54588"/>
              <a:gd name="adj2" fmla="val 9358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64" name="Стрелка вправо 63"/>
          <p:cNvSpPr/>
          <p:nvPr/>
        </p:nvSpPr>
        <p:spPr>
          <a:xfrm rot="21441319">
            <a:off x="5457362" y="3946557"/>
            <a:ext cx="775454" cy="751100"/>
          </a:xfrm>
          <a:prstGeom prst="rightArrow">
            <a:avLst>
              <a:gd name="adj1" fmla="val 54588"/>
              <a:gd name="adj2" fmla="val 9358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65" name="Стрелка вправо 64"/>
          <p:cNvSpPr/>
          <p:nvPr/>
        </p:nvSpPr>
        <p:spPr>
          <a:xfrm rot="10566751">
            <a:off x="2380777" y="3973808"/>
            <a:ext cx="763232" cy="714873"/>
          </a:xfrm>
          <a:prstGeom prst="rightArrow">
            <a:avLst>
              <a:gd name="adj1" fmla="val 54588"/>
              <a:gd name="adj2" fmla="val 9358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66" name="Стрелка вправо 65"/>
          <p:cNvSpPr/>
          <p:nvPr/>
        </p:nvSpPr>
        <p:spPr>
          <a:xfrm rot="18130291">
            <a:off x="4855985" y="3077895"/>
            <a:ext cx="577044" cy="729255"/>
          </a:xfrm>
          <a:prstGeom prst="rightArrow">
            <a:avLst>
              <a:gd name="adj1" fmla="val 54588"/>
              <a:gd name="adj2" fmla="val 9358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zer.UZER-A9172BD04E\Рабочий стол\32382-3-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2974" y="-27"/>
            <a:ext cx="10287040" cy="685802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0192" y="428604"/>
            <a:ext cx="30678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План работы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428736"/>
            <a:ext cx="8572560" cy="526297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 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неделя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: Поиск информации в различных источниках о программном обеспечении. Их видам и особенностям.</a:t>
            </a:r>
          </a:p>
          <a:p>
            <a:pPr algn="ctr"/>
            <a:endParaRPr lang="ru-RU" sz="2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 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неделя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: Изучение рынка ПО и определение более перспективного.</a:t>
            </a:r>
          </a:p>
          <a:p>
            <a:pPr algn="ctr"/>
            <a:endParaRPr lang="ru-RU" sz="2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marL="582930" indent="-514350" algn="ctr"/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3 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неделя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: Выбор подходящей стратегии для ведения бизнеса.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Сопоставление и анализ собранных данных.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Математическая обработка результатов исследований.</a:t>
            </a:r>
          </a:p>
          <a:p>
            <a:endParaRPr lang="ru-RU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186</Words>
  <Application>Microsoft Office PowerPoint</Application>
  <PresentationFormat>Экран (4:3)</PresentationFormat>
  <Paragraphs>45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pc</cp:lastModifiedBy>
  <cp:revision>12</cp:revision>
  <dcterms:modified xsi:type="dcterms:W3CDTF">2012-11-01T09:05:35Z</dcterms:modified>
</cp:coreProperties>
</file>