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656F5A-0579-4FD8-AFE7-B15A7E05A901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2899A2-D8BB-443D-B8E4-64BE90E3A7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2856"/>
            <a:ext cx="6172200" cy="1894362"/>
          </a:xfrm>
        </p:spPr>
        <p:txBody>
          <a:bodyPr/>
          <a:lstStyle/>
          <a:p>
            <a:r>
              <a:rPr lang="ru-RU" dirty="0" smtClean="0"/>
              <a:t>Семейная педагогика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229200"/>
            <a:ext cx="3312368" cy="1145722"/>
          </a:xfrm>
        </p:spPr>
        <p:txBody>
          <a:bodyPr/>
          <a:lstStyle/>
          <a:p>
            <a:r>
              <a:rPr lang="ru-RU" dirty="0" smtClean="0"/>
              <a:t>Выполнила  студентка </a:t>
            </a:r>
          </a:p>
          <a:p>
            <a:r>
              <a:rPr lang="ru-RU" dirty="0" smtClean="0"/>
              <a:t>ПКС-10  Воловик Алена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" y="1"/>
            <a:ext cx="9146144" cy="685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727d_5af330aa_X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2606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Семья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-Это основанная на браке или кровном родстве, малая группа. Члены которой связаны общностью быта, взаимной моральной ответственностью и взаимопомощью.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Важнейший институт социализации подрастающих поколений. Она являет собой персональную среду жизни и развития детей и подростков, юношей, качество которой определяет рядом параметров конкретной семьи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21297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Это следующие параметры: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Демографический</a:t>
            </a:r>
            <a:r>
              <a:rPr lang="ru-RU" dirty="0" smtClean="0">
                <a:solidFill>
                  <a:srgbClr val="002060"/>
                </a:solidFill>
              </a:rPr>
              <a:t> – структура семьи(структура семьи большая, включая других родственников или </a:t>
            </a:r>
            <a:r>
              <a:rPr lang="ru-RU" dirty="0" err="1" smtClean="0">
                <a:solidFill>
                  <a:srgbClr val="002060"/>
                </a:solidFill>
              </a:rPr>
              <a:t>нуклеарная</a:t>
            </a:r>
            <a:r>
              <a:rPr lang="ru-RU" dirty="0" smtClean="0">
                <a:solidFill>
                  <a:srgbClr val="002060"/>
                </a:solidFill>
              </a:rPr>
              <a:t>, включая лишь родителей, полная или не полная, однодетная или многодетная)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Социально-культурный</a:t>
            </a:r>
            <a:r>
              <a:rPr lang="ru-RU" dirty="0" smtClean="0">
                <a:solidFill>
                  <a:srgbClr val="002060"/>
                </a:solidFill>
              </a:rPr>
              <a:t> - образовательный уровень родителей, их участие в жизни обществ.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Социально-экономический</a:t>
            </a:r>
            <a:r>
              <a:rPr lang="ru-RU" dirty="0" smtClean="0">
                <a:solidFill>
                  <a:srgbClr val="002060"/>
                </a:solidFill>
              </a:rPr>
              <a:t> – имущественные </a:t>
            </a:r>
            <a:r>
              <a:rPr lang="ru-RU" dirty="0" err="1" smtClean="0">
                <a:solidFill>
                  <a:srgbClr val="002060"/>
                </a:solidFill>
              </a:rPr>
              <a:t>характристики</a:t>
            </a:r>
            <a:r>
              <a:rPr lang="ru-RU" dirty="0" smtClean="0">
                <a:solidFill>
                  <a:srgbClr val="002060"/>
                </a:solidFill>
              </a:rPr>
              <a:t> и занятость родителей на работе.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Технитико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гигиенический</a:t>
            </a:r>
            <a:r>
              <a:rPr lang="ru-RU" dirty="0" smtClean="0">
                <a:solidFill>
                  <a:srgbClr val="002060"/>
                </a:solidFill>
              </a:rPr>
              <a:t> – условия проживания, </a:t>
            </a:r>
            <a:r>
              <a:rPr lang="ru-RU" dirty="0" err="1" smtClean="0">
                <a:solidFill>
                  <a:srgbClr val="002060"/>
                </a:solidFill>
              </a:rPr>
              <a:t>оборудованность</a:t>
            </a:r>
            <a:r>
              <a:rPr lang="ru-RU" dirty="0" smtClean="0">
                <a:solidFill>
                  <a:srgbClr val="002060"/>
                </a:solidFill>
              </a:rPr>
              <a:t> жилища, особенность образа жизни.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e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" y="1"/>
            <a:ext cx="9146144" cy="685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" y="1"/>
            <a:ext cx="9146144" cy="685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" y="1"/>
            <a:ext cx="9146144" cy="685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" y="1"/>
            <a:ext cx="9146144" cy="685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06"/>
            <a:ext cx="9146145" cy="685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" y="0"/>
            <a:ext cx="914828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126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Семейная педагогика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НГПУ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педагогика</dc:title>
  <dc:creator>С529-С1</dc:creator>
  <cp:lastModifiedBy>С529-С1</cp:lastModifiedBy>
  <cp:revision>7</cp:revision>
  <dcterms:created xsi:type="dcterms:W3CDTF">2013-03-05T06:49:09Z</dcterms:created>
  <dcterms:modified xsi:type="dcterms:W3CDTF">2013-03-05T07:50:28Z</dcterms:modified>
</cp:coreProperties>
</file>