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0" r:id="rId4"/>
    <p:sldId id="266" r:id="rId5"/>
    <p:sldId id="263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7C8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95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939BAA-0D60-4DD4-B35C-0A820D59883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7557FD-96E0-4A18-A9D2-7AE8F90DD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Тема учебного проекта: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«Влияние производства на окружающую среду»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941168"/>
            <a:ext cx="2664296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Автор</a:t>
            </a:r>
            <a:r>
              <a:rPr lang="ru-RU" dirty="0" smtClean="0"/>
              <a:t>: Афиногенов С.</a:t>
            </a:r>
            <a:endParaRPr lang="ru-RU" dirty="0"/>
          </a:p>
        </p:txBody>
      </p:sp>
      <p:sp>
        <p:nvSpPr>
          <p:cNvPr id="4" name="Rectangle 2048"/>
          <p:cNvSpPr txBox="1">
            <a:spLocks noChangeArrowheads="1"/>
          </p:cNvSpPr>
          <p:nvPr/>
        </p:nvSpPr>
        <p:spPr>
          <a:xfrm>
            <a:off x="899592" y="836712"/>
            <a:ext cx="7239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6513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Учебный проект по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технологии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учащихся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10-11 классов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5630376"/>
          </a:xfrm>
        </p:spPr>
        <p:txBody>
          <a:bodyPr>
            <a:normAutofit fontScale="90000"/>
          </a:bodyPr>
          <a:lstStyle/>
          <a:p>
            <a:pPr marL="265176" indent="-265176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- кто хочет расширить свой кругозор!</a:t>
            </a:r>
            <a:br>
              <a:rPr lang="ru-RU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Все  -  кем движет великая сила – любознательность!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33CC"/>
                </a:solidFill>
              </a:rPr>
              <a:t>Все -  кому свойственно стремление узнать, испытать, открыть, изобрести!</a:t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/>
              <a:t>Все - кому хочется в знаниях, навести порядок!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>
                <a:solidFill>
                  <a:srgbClr val="C00000"/>
                </a:solidFill>
              </a:rPr>
              <a:t>Приглашаются в проект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Здесь Вы убедитесь в том, что только тот, кто вооружен </a:t>
            </a:r>
            <a:r>
              <a:rPr lang="ru-RU" sz="2400" dirty="0" smtClean="0">
                <a:solidFill>
                  <a:srgbClr val="C00000"/>
                </a:solidFill>
              </a:rPr>
              <a:t>знаниям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 может творить подлинные </a:t>
            </a:r>
            <a:r>
              <a:rPr lang="ru-RU" sz="2400" dirty="0" smtClean="0">
                <a:solidFill>
                  <a:srgbClr val="C00000"/>
                </a:solidFill>
              </a:rPr>
              <a:t>чудеса</a:t>
            </a:r>
            <a:r>
              <a:rPr lang="ru-RU" sz="1800" dirty="0" smtClean="0">
                <a:solidFill>
                  <a:srgbClr val="C00000"/>
                </a:solidFill>
              </a:rPr>
              <a:t>!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544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организовать утилизацию отходов?</a:t>
            </a:r>
            <a:endParaRPr lang="ru-RU" dirty="0"/>
          </a:p>
        </p:txBody>
      </p:sp>
      <p:pic>
        <p:nvPicPr>
          <p:cNvPr id="4098" name="Picture 2" descr="\\192.168.5.2\students\С-11-1\Антипова,Вольнова\iл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1" y="1534636"/>
            <a:ext cx="6325183" cy="405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1" y="620688"/>
            <a:ext cx="7859216" cy="11521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Чтобы начать исследование нам надо: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683568" y="1916832"/>
            <a:ext cx="8007350" cy="2316163"/>
          </a:xfrm>
          <a:prstGeom prst="rect">
            <a:avLst/>
          </a:prstGeom>
          <a:solidFill>
            <a:schemeClr val="bg1">
              <a:alpha val="49020"/>
            </a:schemeClr>
          </a:solidFill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этап - разбиться на группы, чтобы каждая группа более глубоко исследовала свой вопрос и представила результаты всем.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15000"/>
              <a:buFont typeface="Wingdings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этап - наметить сроки для проведения исследований, поиска необходимой информации в Интернете,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медиатеке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библиотеке, наших встреч для анализа и оценивания готовых результатов, взаимопомощи, оформления работ для их представления.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15000"/>
              <a:buFont typeface="Wingdings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этап - условиться о способах взаимодействия, общения, оперативной помощи друг другу.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15000"/>
              <a:buFont typeface="Wingdings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этап – публичное представление и обсуждение полученных результатов.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83568" y="4221088"/>
            <a:ext cx="7704856" cy="1415772"/>
          </a:xfrm>
          <a:prstGeom prst="rect">
            <a:avLst/>
          </a:prstGeom>
          <a:solidFill>
            <a:schemeClr val="bg1">
              <a:alpha val="50196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1400" b="1" dirty="0"/>
              <a:t>А сейчас:</a:t>
            </a:r>
          </a:p>
          <a:p>
            <a:pPr marL="342900" indent="-342900"/>
            <a:r>
              <a:rPr lang="ru-RU" sz="1400" dirty="0"/>
              <a:t>Объединитесь в группы по интересующим вас вопросам для исследований.</a:t>
            </a:r>
          </a:p>
          <a:p>
            <a:pPr marL="342900" indent="-342900"/>
            <a:r>
              <a:rPr lang="ru-RU" sz="1400" dirty="0"/>
              <a:t>Обсудите в группах план ваших действий (в ходе работы его можно и надо корректировать).  </a:t>
            </a:r>
          </a:p>
          <a:p>
            <a:pPr marL="342900" indent="-342900"/>
            <a:endParaRPr lang="ru-RU" dirty="0"/>
          </a:p>
          <a:p>
            <a:pPr marL="342900" indent="-342900">
              <a:spcBef>
                <a:spcPct val="50000"/>
              </a:spcBef>
            </a:pPr>
            <a:endParaRPr lang="ru-RU" sz="800" b="1" dirty="0"/>
          </a:p>
        </p:txBody>
      </p:sp>
      <p:pic>
        <p:nvPicPr>
          <p:cNvPr id="2050" name="Picture 2" descr="C:\Documents and Settings\Пользователь\Local Settings\Temporary Internet Files\Content.IE5\G1QFWP2R\MC900088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013176"/>
            <a:ext cx="2357438" cy="1531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67665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692696"/>
          <a:ext cx="8136904" cy="468052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68452"/>
                <a:gridCol w="4068452"/>
              </a:tblGrid>
              <a:tr h="16901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Технологи</a:t>
                      </a:r>
                      <a:endParaRPr lang="ru-RU" b="1" dirty="0">
                        <a:ln>
                          <a:solidFill>
                            <a:schemeClr val="tx1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/>
                        <a:t>Как в Н.Новгороде решается вопрос с  утилизацией промышленных отходов?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6901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Экологи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/>
                        <a:t>Как в Н.Новгороде решается вопрос с утилизацией бытовых отходов?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00145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Исследователи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/>
                        <a:t>Как организовать утилизацию отходов?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13690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План работы над проектом</a:t>
            </a:r>
          </a:p>
          <a:p>
            <a:pPr lvl="0" algn="r"/>
            <a:endParaRPr lang="ru-RU" dirty="0" smtClean="0"/>
          </a:p>
          <a:p>
            <a:pPr lvl="0" algn="r"/>
            <a:endParaRPr lang="ru-RU" dirty="0" smtClean="0"/>
          </a:p>
          <a:p>
            <a:pPr lvl="0" algn="r"/>
            <a:r>
              <a:rPr lang="ru-RU" dirty="0" smtClean="0"/>
              <a:t>Обсуждение плана работы –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1 неделя</a:t>
            </a:r>
          </a:p>
          <a:p>
            <a:pPr lvl="0" algn="r"/>
            <a:endParaRPr lang="ru-RU" dirty="0" smtClean="0"/>
          </a:p>
          <a:p>
            <a:pPr lvl="0" algn="r"/>
            <a:r>
              <a:rPr lang="ru-RU" dirty="0" smtClean="0"/>
              <a:t>Проведение экспериментов, фиксация и обработка результатов –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b="1" i="1" u="sng" dirty="0" smtClean="0">
                <a:solidFill>
                  <a:srgbClr val="FF0000"/>
                </a:solidFill>
              </a:rPr>
              <a:t>2 недели</a:t>
            </a:r>
          </a:p>
          <a:p>
            <a:pPr lvl="0" algn="r"/>
            <a:endParaRPr lang="ru-RU" dirty="0" smtClean="0"/>
          </a:p>
          <a:p>
            <a:pPr lvl="0" algn="r"/>
            <a:r>
              <a:rPr lang="ru-RU" dirty="0" smtClean="0"/>
              <a:t>Оформление результатов и предварительная  защита – </a:t>
            </a:r>
            <a:r>
              <a:rPr lang="ru-RU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неделя</a:t>
            </a:r>
          </a:p>
          <a:p>
            <a:pPr lvl="0" algn="r"/>
            <a:endParaRPr lang="ru-RU" dirty="0" smtClean="0"/>
          </a:p>
          <a:p>
            <a:pPr lvl="0" algn="r"/>
            <a:r>
              <a:rPr lang="ru-RU" dirty="0" smtClean="0"/>
              <a:t>Итоговая конференция и защита работ –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неделя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</TotalTime>
  <Words>219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Тема учебного проекта: «Влияние производства на окружающую среду»</vt:lpstr>
      <vt:lpstr>Все - кто хочет расширить свой кругозор!   Все  -  кем движет великая сила – любознательность!  Все -  кому свойственно стремление узнать, испытать, открыть, изобрести!  Все - кому хочется в знаниях, навести порядок!  Приглашаются в проект    Здесь Вы убедитесь в том, что только тот, кто вооружен знаниям,  может творить подлинные чудеса!  </vt:lpstr>
      <vt:lpstr>Слайд 3</vt:lpstr>
      <vt:lpstr>Чтобы начать исследование нам надо:</vt:lpstr>
      <vt:lpstr>          </vt:lpstr>
      <vt:lpstr>Слайд 6</vt:lpstr>
    </vt:vector>
  </TitlesOfParts>
  <Company>НГПУ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«Окружающая среда и производство</dc:title>
  <dc:creator>C416-C1</dc:creator>
  <cp:lastModifiedBy>PC</cp:lastModifiedBy>
  <cp:revision>17</cp:revision>
  <dcterms:created xsi:type="dcterms:W3CDTF">2012-10-09T08:08:25Z</dcterms:created>
  <dcterms:modified xsi:type="dcterms:W3CDTF">2013-01-16T06:33:37Z</dcterms:modified>
</cp:coreProperties>
</file>