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8D9277-3AE1-400B-8725-ED35683D741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F1195-8D87-4350-B857-93AB4051C5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24"/>
            <a:ext cx="2214578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Человек и его здоровье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Авторы: Чекунов Е.</a:t>
            </a:r>
          </a:p>
          <a:p>
            <a:pPr algn="ctr"/>
            <a:r>
              <a:rPr lang="ru-RU" dirty="0" smtClean="0"/>
              <a:t>                Безруков С.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714488"/>
            <a:ext cx="428625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уникальна кровь?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Имеет свойство свёртывания</a:t>
            </a:r>
          </a:p>
          <a:p>
            <a:r>
              <a:rPr lang="ru-RU" dirty="0" smtClean="0"/>
              <a:t>Имеет 4 группы</a:t>
            </a:r>
          </a:p>
          <a:p>
            <a:r>
              <a:rPr lang="ru-RU" dirty="0" smtClean="0"/>
              <a:t>Имеет резус и фактор</a:t>
            </a:r>
          </a:p>
          <a:p>
            <a:r>
              <a:rPr lang="ru-RU" dirty="0" smtClean="0"/>
              <a:t>Имеет лимфу</a:t>
            </a:r>
          </a:p>
          <a:p>
            <a:r>
              <a:rPr lang="ru-RU" dirty="0" smtClean="0"/>
              <a:t>Имеет тканевую жидкость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785926"/>
            <a:ext cx="428625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движется кровь в организме?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малому кругу</a:t>
            </a:r>
          </a:p>
          <a:p>
            <a:r>
              <a:rPr lang="ru-RU" dirty="0" smtClean="0"/>
              <a:t>По большому кругу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643182"/>
            <a:ext cx="2357454" cy="20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сколько важна правильная работа сердца?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Для постоянного движения крови по организму.</a:t>
            </a:r>
          </a:p>
          <a:p>
            <a:pPr>
              <a:buNone/>
            </a:pPr>
            <a:r>
              <a:rPr lang="ru-RU" dirty="0" smtClean="0"/>
              <a:t>2. Для правильного перекачивания крови через сердце.</a:t>
            </a:r>
          </a:p>
          <a:p>
            <a:pPr>
              <a:buNone/>
            </a:pPr>
            <a:r>
              <a:rPr lang="ru-RU" dirty="0" smtClean="0"/>
              <a:t>3. Для поддержания жизнедеятельности человека.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857628"/>
            <a:ext cx="421484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286676" cy="450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какие вопросы будем искать ответы?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1.Какое строение и значение имеет кровь?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2.Сходство и различие крови человека и животных?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3.Какие защитные свойства организма обеспечивает кровь?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4. Что такое тканевая жидкость?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5.Сердце - это машина или живой организм?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6.Каким образом происходит движение крови по сосудам?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7.Для чего нужна лимфа? 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Разделимся на группы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Проблемный вопрос</a:t>
                      </a:r>
                      <a:endParaRPr lang="ru-RU" dirty="0"/>
                    </a:p>
                  </a:txBody>
                  <a:tcPr/>
                </a:tc>
              </a:tr>
              <a:tr h="622931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чем уникальность крови?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Может ли кровь двигаться в обратном направлении?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произойдет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сердце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нарушит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свою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работу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786322"/>
            <a:ext cx="33575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представления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Презентации</a:t>
            </a:r>
          </a:p>
          <a:p>
            <a:r>
              <a:rPr lang="ru-RU" dirty="0" smtClean="0"/>
              <a:t>Публикации</a:t>
            </a:r>
          </a:p>
          <a:p>
            <a:r>
              <a:rPr lang="ru-RU" dirty="0" smtClean="0"/>
              <a:t>Вики-статьи</a:t>
            </a:r>
          </a:p>
          <a:p>
            <a:r>
              <a:rPr lang="ru-RU" dirty="0" err="1" smtClean="0"/>
              <a:t>Блоги</a:t>
            </a:r>
            <a:endParaRPr lang="ru-RU" dirty="0" smtClean="0"/>
          </a:p>
          <a:p>
            <a:r>
              <a:rPr lang="ru-RU" dirty="0" smtClean="0"/>
              <a:t>Карты знаний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928802"/>
            <a:ext cx="33909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 работы над проектом 3 недели</a:t>
            </a:r>
          </a:p>
          <a:p>
            <a:pPr algn="ctr">
              <a:buNone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Неделя - определение целей и задач исследования, деление на группы, составление плана работы.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Неделя – сбор информации и ее обработка.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Неделя – оформление результатов работы, защита проекта.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221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Человек и его здоровье</vt:lpstr>
      <vt:lpstr>Чем уникальна кровь?</vt:lpstr>
      <vt:lpstr>Как движется кровь в организме?</vt:lpstr>
      <vt:lpstr>На сколько важна правильная работа сердца?</vt:lpstr>
      <vt:lpstr>На какие вопросы будем искать ответы?</vt:lpstr>
      <vt:lpstr>Разделимся на группы</vt:lpstr>
      <vt:lpstr>Формы представления</vt:lpstr>
      <vt:lpstr>Этапы работы над проектом</vt:lpstr>
    </vt:vector>
  </TitlesOfParts>
  <Company>VGIPU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его здоровье</dc:title>
  <dc:creator>User</dc:creator>
  <cp:lastModifiedBy>User</cp:lastModifiedBy>
  <cp:revision>14</cp:revision>
  <dcterms:created xsi:type="dcterms:W3CDTF">2011-11-01T14:29:52Z</dcterms:created>
  <dcterms:modified xsi:type="dcterms:W3CDTF">2011-11-22T13:57:26Z</dcterms:modified>
</cp:coreProperties>
</file>