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6B6CE-74EA-472B-B87B-90F9410967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B41AF6-A0EF-4052-AF11-D51AF435009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02FA6C6-6F7C-43A1-A7BE-C213588D60E2}" type="parTrans" cxnId="{F1E948B4-F863-4F14-A08F-0838E23C59EA}">
      <dgm:prSet/>
      <dgm:spPr/>
      <dgm:t>
        <a:bodyPr/>
        <a:lstStyle/>
        <a:p>
          <a:endParaRPr lang="ru-RU"/>
        </a:p>
      </dgm:t>
    </dgm:pt>
    <dgm:pt modelId="{7C7A75F0-AE62-4CED-B8B6-CD658F480AF3}" type="sibTrans" cxnId="{F1E948B4-F863-4F14-A08F-0838E23C59EA}">
      <dgm:prSet/>
      <dgm:spPr/>
      <dgm:t>
        <a:bodyPr/>
        <a:lstStyle/>
        <a:p>
          <a:endParaRPr lang="ru-RU"/>
        </a:p>
      </dgm:t>
    </dgm:pt>
    <dgm:pt modelId="{37C2F2BF-FA4B-4E84-B15A-10AF1108999D}">
      <dgm:prSet phldrT="[Текст]"/>
      <dgm:spPr/>
      <dgm:t>
        <a:bodyPr/>
        <a:lstStyle/>
        <a:p>
          <a:endParaRPr lang="ru-RU" dirty="0"/>
        </a:p>
      </dgm:t>
    </dgm:pt>
    <dgm:pt modelId="{26A447A4-7193-47F3-B6F3-DD2E156AD93C}" type="parTrans" cxnId="{F4FB510C-DFDC-4505-8C00-388D55300A7D}">
      <dgm:prSet/>
      <dgm:spPr/>
      <dgm:t>
        <a:bodyPr/>
        <a:lstStyle/>
        <a:p>
          <a:endParaRPr lang="ru-RU"/>
        </a:p>
      </dgm:t>
    </dgm:pt>
    <dgm:pt modelId="{02DCAEA3-7749-41D2-91E7-E1E80687C82F}" type="sibTrans" cxnId="{F4FB510C-DFDC-4505-8C00-388D55300A7D}">
      <dgm:prSet/>
      <dgm:spPr/>
      <dgm:t>
        <a:bodyPr/>
        <a:lstStyle/>
        <a:p>
          <a:endParaRPr lang="ru-RU"/>
        </a:p>
      </dgm:t>
    </dgm:pt>
    <dgm:pt modelId="{466BD323-151E-4AA2-8B9B-90FA9B6F249F}">
      <dgm:prSet phldrT="[Текст]"/>
      <dgm:spPr/>
      <dgm:t>
        <a:bodyPr/>
        <a:lstStyle/>
        <a:p>
          <a:r>
            <a:rPr lang="ru-RU" dirty="0" smtClean="0"/>
            <a:t>Как создать таблицы и связи между ними?</a:t>
          </a:r>
          <a:endParaRPr lang="ru-RU" dirty="0"/>
        </a:p>
      </dgm:t>
    </dgm:pt>
    <dgm:pt modelId="{EC4B97F2-25DC-48C7-B4B0-CB066AFBB2DB}" type="parTrans" cxnId="{4952DF6B-A3C1-4777-B2ED-75605D6D36FE}">
      <dgm:prSet/>
      <dgm:spPr/>
      <dgm:t>
        <a:bodyPr/>
        <a:lstStyle/>
        <a:p>
          <a:endParaRPr lang="ru-RU"/>
        </a:p>
      </dgm:t>
    </dgm:pt>
    <dgm:pt modelId="{6CF3129F-3576-481F-A7F3-F01AF95D54EC}" type="sibTrans" cxnId="{4952DF6B-A3C1-4777-B2ED-75605D6D36FE}">
      <dgm:prSet/>
      <dgm:spPr/>
      <dgm:t>
        <a:bodyPr/>
        <a:lstStyle/>
        <a:p>
          <a:endParaRPr lang="ru-RU"/>
        </a:p>
      </dgm:t>
    </dgm:pt>
    <dgm:pt modelId="{50343415-96D6-4E27-BC47-A7C8EB0B610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CCDD8D6-405C-434E-8EB4-C80CA36AEE7F}" type="parTrans" cxnId="{24F26A18-BC63-41EE-B69A-EAF48A39C198}">
      <dgm:prSet/>
      <dgm:spPr/>
      <dgm:t>
        <a:bodyPr/>
        <a:lstStyle/>
        <a:p>
          <a:endParaRPr lang="ru-RU"/>
        </a:p>
      </dgm:t>
    </dgm:pt>
    <dgm:pt modelId="{2A90A1F9-C9C6-4FCD-8D40-D270672A6B87}" type="sibTrans" cxnId="{24F26A18-BC63-41EE-B69A-EAF48A39C198}">
      <dgm:prSet/>
      <dgm:spPr/>
      <dgm:t>
        <a:bodyPr/>
        <a:lstStyle/>
        <a:p>
          <a:endParaRPr lang="ru-RU"/>
        </a:p>
      </dgm:t>
    </dgm:pt>
    <dgm:pt modelId="{175F5DA2-BB81-4D09-8036-F1AC1FC5485F}">
      <dgm:prSet phldrT="[Текст]"/>
      <dgm:spPr/>
      <dgm:t>
        <a:bodyPr/>
        <a:lstStyle/>
        <a:p>
          <a:endParaRPr lang="ru-RU" dirty="0"/>
        </a:p>
      </dgm:t>
    </dgm:pt>
    <dgm:pt modelId="{2C5C1408-21F9-47E5-92F1-50AF3FB3F7E3}" type="parTrans" cxnId="{5978E449-CF62-4B63-8D92-10F7CE7E7B79}">
      <dgm:prSet/>
      <dgm:spPr/>
      <dgm:t>
        <a:bodyPr/>
        <a:lstStyle/>
        <a:p>
          <a:endParaRPr lang="ru-RU"/>
        </a:p>
      </dgm:t>
    </dgm:pt>
    <dgm:pt modelId="{CF72902A-3BBA-4D6C-A6E7-D752D54DFAA4}" type="sibTrans" cxnId="{5978E449-CF62-4B63-8D92-10F7CE7E7B79}">
      <dgm:prSet/>
      <dgm:spPr/>
      <dgm:t>
        <a:bodyPr/>
        <a:lstStyle/>
        <a:p>
          <a:endParaRPr lang="ru-RU"/>
        </a:p>
      </dgm:t>
    </dgm:pt>
    <dgm:pt modelId="{C3569C9E-C2B0-4474-8CE5-C04D92A3DD23}">
      <dgm:prSet phldrT="[Текст]"/>
      <dgm:spPr/>
      <dgm:t>
        <a:bodyPr/>
        <a:lstStyle/>
        <a:p>
          <a:r>
            <a:rPr lang="ru-RU" dirty="0" smtClean="0"/>
            <a:t>Как создать запросы и отчеты?</a:t>
          </a:r>
          <a:endParaRPr lang="ru-RU" dirty="0"/>
        </a:p>
      </dgm:t>
    </dgm:pt>
    <dgm:pt modelId="{9DC28ACB-E3D2-442E-8A88-D91B03DFCE98}" type="parTrans" cxnId="{C538F77B-B3B9-48D5-BD4E-D667D54B39A4}">
      <dgm:prSet/>
      <dgm:spPr/>
      <dgm:t>
        <a:bodyPr/>
        <a:lstStyle/>
        <a:p>
          <a:endParaRPr lang="ru-RU"/>
        </a:p>
      </dgm:t>
    </dgm:pt>
    <dgm:pt modelId="{CCA7B177-3152-4E43-A014-DDFD50040055}" type="sibTrans" cxnId="{C538F77B-B3B9-48D5-BD4E-D667D54B39A4}">
      <dgm:prSet/>
      <dgm:spPr/>
      <dgm:t>
        <a:bodyPr/>
        <a:lstStyle/>
        <a:p>
          <a:endParaRPr lang="ru-RU"/>
        </a:p>
      </dgm:t>
    </dgm:pt>
    <dgm:pt modelId="{E53547C5-763E-447C-82BE-627DFF230B14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DF186CF-B4EA-4CAF-8206-174A3A99001B}" type="parTrans" cxnId="{74FCF592-1660-4406-A3A4-285E2F9D9647}">
      <dgm:prSet/>
      <dgm:spPr/>
      <dgm:t>
        <a:bodyPr/>
        <a:lstStyle/>
        <a:p>
          <a:endParaRPr lang="ru-RU"/>
        </a:p>
      </dgm:t>
    </dgm:pt>
    <dgm:pt modelId="{C3B54DCD-EBB8-4CE1-B698-13D9934D54C1}" type="sibTrans" cxnId="{74FCF592-1660-4406-A3A4-285E2F9D9647}">
      <dgm:prSet/>
      <dgm:spPr/>
      <dgm:t>
        <a:bodyPr/>
        <a:lstStyle/>
        <a:p>
          <a:endParaRPr lang="ru-RU"/>
        </a:p>
      </dgm:t>
    </dgm:pt>
    <dgm:pt modelId="{3CC5796F-4E56-4781-BE90-34B6F19607D8}">
      <dgm:prSet phldrT="[Текст]"/>
      <dgm:spPr/>
      <dgm:t>
        <a:bodyPr/>
        <a:lstStyle/>
        <a:p>
          <a:pPr algn="l"/>
          <a:endParaRPr lang="ru-RU" dirty="0"/>
        </a:p>
      </dgm:t>
    </dgm:pt>
    <dgm:pt modelId="{F24AE7BE-95EC-4E15-9DCD-3EFCA9412AAF}" type="parTrans" cxnId="{78F4CAFC-E763-42F8-9FE4-884BF1B4E741}">
      <dgm:prSet/>
      <dgm:spPr/>
      <dgm:t>
        <a:bodyPr/>
        <a:lstStyle/>
        <a:p>
          <a:endParaRPr lang="ru-RU"/>
        </a:p>
      </dgm:t>
    </dgm:pt>
    <dgm:pt modelId="{E5E5738B-8EDE-4088-A715-1E15A6B950F8}" type="sibTrans" cxnId="{78F4CAFC-E763-42F8-9FE4-884BF1B4E741}">
      <dgm:prSet/>
      <dgm:spPr/>
      <dgm:t>
        <a:bodyPr/>
        <a:lstStyle/>
        <a:p>
          <a:endParaRPr lang="ru-RU"/>
        </a:p>
      </dgm:t>
    </dgm:pt>
    <dgm:pt modelId="{02EFAD3B-9E51-4A63-B98F-F97E85BEE505}">
      <dgm:prSet phldrT="[Текст]"/>
      <dgm:spPr/>
      <dgm:t>
        <a:bodyPr/>
        <a:lstStyle/>
        <a:p>
          <a:pPr algn="l"/>
          <a:r>
            <a:rPr lang="ru-RU" dirty="0" smtClean="0"/>
            <a:t>Как разработать и настроить много функциональную форму?</a:t>
          </a:r>
          <a:endParaRPr lang="ru-RU" dirty="0"/>
        </a:p>
      </dgm:t>
    </dgm:pt>
    <dgm:pt modelId="{6787AE63-9F0C-4CCB-8BD5-F8A0168017EE}" type="parTrans" cxnId="{54555D92-51C7-4976-B03C-6D8E53F138C9}">
      <dgm:prSet/>
      <dgm:spPr/>
      <dgm:t>
        <a:bodyPr/>
        <a:lstStyle/>
        <a:p>
          <a:endParaRPr lang="ru-RU"/>
        </a:p>
      </dgm:t>
    </dgm:pt>
    <dgm:pt modelId="{997BC0A9-389A-4F83-8F0E-800423E4070E}" type="sibTrans" cxnId="{54555D92-51C7-4976-B03C-6D8E53F138C9}">
      <dgm:prSet/>
      <dgm:spPr/>
      <dgm:t>
        <a:bodyPr/>
        <a:lstStyle/>
        <a:p>
          <a:endParaRPr lang="ru-RU"/>
        </a:p>
      </dgm:t>
    </dgm:pt>
    <dgm:pt modelId="{6B79BCDF-B9D4-475B-9225-E67F4C0EBC19}" type="pres">
      <dgm:prSet presAssocID="{3396B6CE-74EA-472B-B87B-90F941096756}" presName="linearFlow" presStyleCnt="0">
        <dgm:presLayoutVars>
          <dgm:dir/>
          <dgm:animLvl val="lvl"/>
          <dgm:resizeHandles val="exact"/>
        </dgm:presLayoutVars>
      </dgm:prSet>
      <dgm:spPr/>
    </dgm:pt>
    <dgm:pt modelId="{6876F35A-64B1-4715-AA35-1A43974DD8E6}" type="pres">
      <dgm:prSet presAssocID="{E8B41AF6-A0EF-4052-AF11-D51AF4350099}" presName="composite" presStyleCnt="0"/>
      <dgm:spPr/>
    </dgm:pt>
    <dgm:pt modelId="{72EDFC8D-3AE9-4760-87BA-F6239A52C911}" type="pres">
      <dgm:prSet presAssocID="{E8B41AF6-A0EF-4052-AF11-D51AF4350099}" presName="parentText" presStyleLbl="alignNode1" presStyleIdx="0" presStyleCnt="3" custLinFactNeighborX="-23383" custLinFactNeighborY="-4250">
        <dgm:presLayoutVars>
          <dgm:chMax val="1"/>
          <dgm:bulletEnabled val="1"/>
        </dgm:presLayoutVars>
      </dgm:prSet>
      <dgm:spPr/>
    </dgm:pt>
    <dgm:pt modelId="{02C82401-DDD9-4092-AF5D-9DBCB851AEA4}" type="pres">
      <dgm:prSet presAssocID="{E8B41AF6-A0EF-4052-AF11-D51AF435009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82031-24C8-4EB1-8187-885BB08764B1}" type="pres">
      <dgm:prSet presAssocID="{7C7A75F0-AE62-4CED-B8B6-CD658F480AF3}" presName="sp" presStyleCnt="0"/>
      <dgm:spPr/>
    </dgm:pt>
    <dgm:pt modelId="{A534AE73-3AD9-4B3C-89DF-7D8BFC17C301}" type="pres">
      <dgm:prSet presAssocID="{50343415-96D6-4E27-BC47-A7C8EB0B6107}" presName="composite" presStyleCnt="0"/>
      <dgm:spPr/>
    </dgm:pt>
    <dgm:pt modelId="{D890E677-E56D-4592-9AC0-2DEE57E9B267}" type="pres">
      <dgm:prSet presAssocID="{50343415-96D6-4E27-BC47-A7C8EB0B610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BFEA69A-8187-4D24-8B4E-150C8881471B}" type="pres">
      <dgm:prSet presAssocID="{50343415-96D6-4E27-BC47-A7C8EB0B61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50742-8121-4EAD-8687-4F80D006917E}" type="pres">
      <dgm:prSet presAssocID="{2A90A1F9-C9C6-4FCD-8D40-D270672A6B87}" presName="sp" presStyleCnt="0"/>
      <dgm:spPr/>
    </dgm:pt>
    <dgm:pt modelId="{B19898E1-91C9-400F-9688-2B34A8E73BDF}" type="pres">
      <dgm:prSet presAssocID="{E53547C5-763E-447C-82BE-627DFF230B14}" presName="composite" presStyleCnt="0"/>
      <dgm:spPr/>
    </dgm:pt>
    <dgm:pt modelId="{3CDA0800-DCD3-41DE-82EE-176ABC22AD1B}" type="pres">
      <dgm:prSet presAssocID="{E53547C5-763E-447C-82BE-627DFF230B1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BA5EA5B-9E49-4314-BCF5-99053C420254}" type="pres">
      <dgm:prSet presAssocID="{E53547C5-763E-447C-82BE-627DFF230B1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1FB3B-4CF7-4D68-88AC-054FACAF7EC8}" type="presOf" srcId="{50343415-96D6-4E27-BC47-A7C8EB0B6107}" destId="{D890E677-E56D-4592-9AC0-2DEE57E9B267}" srcOrd="0" destOrd="0" presId="urn:microsoft.com/office/officeart/2005/8/layout/chevron2"/>
    <dgm:cxn modelId="{74FCF592-1660-4406-A3A4-285E2F9D9647}" srcId="{3396B6CE-74EA-472B-B87B-90F941096756}" destId="{E53547C5-763E-447C-82BE-627DFF230B14}" srcOrd="2" destOrd="0" parTransId="{7DF186CF-B4EA-4CAF-8206-174A3A99001B}" sibTransId="{C3B54DCD-EBB8-4CE1-B698-13D9934D54C1}"/>
    <dgm:cxn modelId="{19B3FA25-B589-47E2-9EC5-6545B2D0F0D1}" type="presOf" srcId="{3CC5796F-4E56-4781-BE90-34B6F19607D8}" destId="{0BA5EA5B-9E49-4314-BCF5-99053C420254}" srcOrd="0" destOrd="0" presId="urn:microsoft.com/office/officeart/2005/8/layout/chevron2"/>
    <dgm:cxn modelId="{155BE43E-99DB-4B0C-9346-62EB887BE287}" type="presOf" srcId="{E53547C5-763E-447C-82BE-627DFF230B14}" destId="{3CDA0800-DCD3-41DE-82EE-176ABC22AD1B}" srcOrd="0" destOrd="0" presId="urn:microsoft.com/office/officeart/2005/8/layout/chevron2"/>
    <dgm:cxn modelId="{F1E948B4-F863-4F14-A08F-0838E23C59EA}" srcId="{3396B6CE-74EA-472B-B87B-90F941096756}" destId="{E8B41AF6-A0EF-4052-AF11-D51AF4350099}" srcOrd="0" destOrd="0" parTransId="{F02FA6C6-6F7C-43A1-A7BE-C213588D60E2}" sibTransId="{7C7A75F0-AE62-4CED-B8B6-CD658F480AF3}"/>
    <dgm:cxn modelId="{51061BB9-9EB7-48C5-B238-F2EC5B9410AE}" type="presOf" srcId="{175F5DA2-BB81-4D09-8036-F1AC1FC5485F}" destId="{3BFEA69A-8187-4D24-8B4E-150C8881471B}" srcOrd="0" destOrd="0" presId="urn:microsoft.com/office/officeart/2005/8/layout/chevron2"/>
    <dgm:cxn modelId="{54555D92-51C7-4976-B03C-6D8E53F138C9}" srcId="{E53547C5-763E-447C-82BE-627DFF230B14}" destId="{02EFAD3B-9E51-4A63-B98F-F97E85BEE505}" srcOrd="1" destOrd="0" parTransId="{6787AE63-9F0C-4CCB-8BD5-F8A0168017EE}" sibTransId="{997BC0A9-389A-4F83-8F0E-800423E4070E}"/>
    <dgm:cxn modelId="{78F4CAFC-E763-42F8-9FE4-884BF1B4E741}" srcId="{E53547C5-763E-447C-82BE-627DFF230B14}" destId="{3CC5796F-4E56-4781-BE90-34B6F19607D8}" srcOrd="0" destOrd="0" parTransId="{F24AE7BE-95EC-4E15-9DCD-3EFCA9412AAF}" sibTransId="{E5E5738B-8EDE-4088-A715-1E15A6B950F8}"/>
    <dgm:cxn modelId="{A605ED95-81AA-46E3-AF0A-8357CEB300B0}" type="presOf" srcId="{C3569C9E-C2B0-4474-8CE5-C04D92A3DD23}" destId="{3BFEA69A-8187-4D24-8B4E-150C8881471B}" srcOrd="0" destOrd="1" presId="urn:microsoft.com/office/officeart/2005/8/layout/chevron2"/>
    <dgm:cxn modelId="{739E045C-1678-419F-9486-5A20509B10C7}" type="presOf" srcId="{466BD323-151E-4AA2-8B9B-90FA9B6F249F}" destId="{02C82401-DDD9-4092-AF5D-9DBCB851AEA4}" srcOrd="0" destOrd="1" presId="urn:microsoft.com/office/officeart/2005/8/layout/chevron2"/>
    <dgm:cxn modelId="{F4FB510C-DFDC-4505-8C00-388D55300A7D}" srcId="{E8B41AF6-A0EF-4052-AF11-D51AF4350099}" destId="{37C2F2BF-FA4B-4E84-B15A-10AF1108999D}" srcOrd="0" destOrd="0" parTransId="{26A447A4-7193-47F3-B6F3-DD2E156AD93C}" sibTransId="{02DCAEA3-7749-41D2-91E7-E1E80687C82F}"/>
    <dgm:cxn modelId="{C287C7A3-F8B8-4A49-9AB6-24220FA5B7B3}" type="presOf" srcId="{3396B6CE-74EA-472B-B87B-90F941096756}" destId="{6B79BCDF-B9D4-475B-9225-E67F4C0EBC19}" srcOrd="0" destOrd="0" presId="urn:microsoft.com/office/officeart/2005/8/layout/chevron2"/>
    <dgm:cxn modelId="{4952DF6B-A3C1-4777-B2ED-75605D6D36FE}" srcId="{E8B41AF6-A0EF-4052-AF11-D51AF4350099}" destId="{466BD323-151E-4AA2-8B9B-90FA9B6F249F}" srcOrd="1" destOrd="0" parTransId="{EC4B97F2-25DC-48C7-B4B0-CB066AFBB2DB}" sibTransId="{6CF3129F-3576-481F-A7F3-F01AF95D54EC}"/>
    <dgm:cxn modelId="{0A10CBD2-876B-43C9-A1DA-5B78573B88C8}" type="presOf" srcId="{E8B41AF6-A0EF-4052-AF11-D51AF4350099}" destId="{72EDFC8D-3AE9-4760-87BA-F6239A52C911}" srcOrd="0" destOrd="0" presId="urn:microsoft.com/office/officeart/2005/8/layout/chevron2"/>
    <dgm:cxn modelId="{3653D43D-AA27-4C94-8FB0-B431812AE90B}" type="presOf" srcId="{37C2F2BF-FA4B-4E84-B15A-10AF1108999D}" destId="{02C82401-DDD9-4092-AF5D-9DBCB851AEA4}" srcOrd="0" destOrd="0" presId="urn:microsoft.com/office/officeart/2005/8/layout/chevron2"/>
    <dgm:cxn modelId="{C538F77B-B3B9-48D5-BD4E-D667D54B39A4}" srcId="{50343415-96D6-4E27-BC47-A7C8EB0B6107}" destId="{C3569C9E-C2B0-4474-8CE5-C04D92A3DD23}" srcOrd="1" destOrd="0" parTransId="{9DC28ACB-E3D2-442E-8A88-D91B03DFCE98}" sibTransId="{CCA7B177-3152-4E43-A014-DDFD50040055}"/>
    <dgm:cxn modelId="{24F26A18-BC63-41EE-B69A-EAF48A39C198}" srcId="{3396B6CE-74EA-472B-B87B-90F941096756}" destId="{50343415-96D6-4E27-BC47-A7C8EB0B6107}" srcOrd="1" destOrd="0" parTransId="{6CCDD8D6-405C-434E-8EB4-C80CA36AEE7F}" sibTransId="{2A90A1F9-C9C6-4FCD-8D40-D270672A6B87}"/>
    <dgm:cxn modelId="{5978E449-CF62-4B63-8D92-10F7CE7E7B79}" srcId="{50343415-96D6-4E27-BC47-A7C8EB0B6107}" destId="{175F5DA2-BB81-4D09-8036-F1AC1FC5485F}" srcOrd="0" destOrd="0" parTransId="{2C5C1408-21F9-47E5-92F1-50AF3FB3F7E3}" sibTransId="{CF72902A-3BBA-4D6C-A6E7-D752D54DFAA4}"/>
    <dgm:cxn modelId="{5AFF3F8C-173D-41E7-B1BA-B08314AB67BC}" type="presOf" srcId="{02EFAD3B-9E51-4A63-B98F-F97E85BEE505}" destId="{0BA5EA5B-9E49-4314-BCF5-99053C420254}" srcOrd="0" destOrd="1" presId="urn:microsoft.com/office/officeart/2005/8/layout/chevron2"/>
    <dgm:cxn modelId="{15E01B61-77C3-46FE-ADED-1175A1C07907}" type="presParOf" srcId="{6B79BCDF-B9D4-475B-9225-E67F4C0EBC19}" destId="{6876F35A-64B1-4715-AA35-1A43974DD8E6}" srcOrd="0" destOrd="0" presId="urn:microsoft.com/office/officeart/2005/8/layout/chevron2"/>
    <dgm:cxn modelId="{C1A3C804-3408-4098-AAE6-96D445FABDA4}" type="presParOf" srcId="{6876F35A-64B1-4715-AA35-1A43974DD8E6}" destId="{72EDFC8D-3AE9-4760-87BA-F6239A52C911}" srcOrd="0" destOrd="0" presId="urn:microsoft.com/office/officeart/2005/8/layout/chevron2"/>
    <dgm:cxn modelId="{83E718F7-B55B-4FBE-8AF1-5720C09E0F54}" type="presParOf" srcId="{6876F35A-64B1-4715-AA35-1A43974DD8E6}" destId="{02C82401-DDD9-4092-AF5D-9DBCB851AEA4}" srcOrd="1" destOrd="0" presId="urn:microsoft.com/office/officeart/2005/8/layout/chevron2"/>
    <dgm:cxn modelId="{31E6904B-AD3A-4A55-9344-14F0F6C9ADEB}" type="presParOf" srcId="{6B79BCDF-B9D4-475B-9225-E67F4C0EBC19}" destId="{12F82031-24C8-4EB1-8187-885BB08764B1}" srcOrd="1" destOrd="0" presId="urn:microsoft.com/office/officeart/2005/8/layout/chevron2"/>
    <dgm:cxn modelId="{05D94DD1-110C-464A-B881-D156F30C0C3A}" type="presParOf" srcId="{6B79BCDF-B9D4-475B-9225-E67F4C0EBC19}" destId="{A534AE73-3AD9-4B3C-89DF-7D8BFC17C301}" srcOrd="2" destOrd="0" presId="urn:microsoft.com/office/officeart/2005/8/layout/chevron2"/>
    <dgm:cxn modelId="{85E929B3-556A-434B-8C80-E0FB06384931}" type="presParOf" srcId="{A534AE73-3AD9-4B3C-89DF-7D8BFC17C301}" destId="{D890E677-E56D-4592-9AC0-2DEE57E9B267}" srcOrd="0" destOrd="0" presId="urn:microsoft.com/office/officeart/2005/8/layout/chevron2"/>
    <dgm:cxn modelId="{83B9DA21-BD82-47D6-AD8F-58A6F01C8951}" type="presParOf" srcId="{A534AE73-3AD9-4B3C-89DF-7D8BFC17C301}" destId="{3BFEA69A-8187-4D24-8B4E-150C8881471B}" srcOrd="1" destOrd="0" presId="urn:microsoft.com/office/officeart/2005/8/layout/chevron2"/>
    <dgm:cxn modelId="{9C5E9907-1A40-41A3-920A-E2122E0B70E6}" type="presParOf" srcId="{6B79BCDF-B9D4-475B-9225-E67F4C0EBC19}" destId="{6DE50742-8121-4EAD-8687-4F80D006917E}" srcOrd="3" destOrd="0" presId="urn:microsoft.com/office/officeart/2005/8/layout/chevron2"/>
    <dgm:cxn modelId="{6C6BAF30-4352-4999-8F85-6FC1C7F97752}" type="presParOf" srcId="{6B79BCDF-B9D4-475B-9225-E67F4C0EBC19}" destId="{B19898E1-91C9-400F-9688-2B34A8E73BDF}" srcOrd="4" destOrd="0" presId="urn:microsoft.com/office/officeart/2005/8/layout/chevron2"/>
    <dgm:cxn modelId="{1E3B7CEC-D137-48C2-9C00-7F77E39673D1}" type="presParOf" srcId="{B19898E1-91C9-400F-9688-2B34A8E73BDF}" destId="{3CDA0800-DCD3-41DE-82EE-176ABC22AD1B}" srcOrd="0" destOrd="0" presId="urn:microsoft.com/office/officeart/2005/8/layout/chevron2"/>
    <dgm:cxn modelId="{D150AB2A-580F-43AE-B9C0-DC4080F25C3A}" type="presParOf" srcId="{B19898E1-91C9-400F-9688-2B34A8E73BDF}" destId="{0BA5EA5B-9E49-4314-BCF5-99053C420254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1BB0DE-EB65-438A-88D1-E89736CEBBDD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EF9F6E-CE60-4152-9A29-42CAC3EBD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6480048" cy="1714512"/>
          </a:xfrm>
        </p:spPr>
        <p:txBody>
          <a:bodyPr/>
          <a:lstStyle/>
          <a:p>
            <a:pPr algn="ctr"/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4000504"/>
            <a:ext cx="392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Авторы: </a:t>
            </a:r>
            <a:r>
              <a:rPr lang="ru-RU" dirty="0" err="1" smtClean="0"/>
              <a:t>Бахарев</a:t>
            </a:r>
            <a:r>
              <a:rPr lang="ru-RU" dirty="0" smtClean="0"/>
              <a:t> С. </a:t>
            </a:r>
            <a:r>
              <a:rPr lang="ru-RU" dirty="0" err="1" smtClean="0"/>
              <a:t>Тесанов</a:t>
            </a:r>
            <a:r>
              <a:rPr lang="ru-RU" dirty="0" smtClean="0"/>
              <a:t> П.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62865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85992"/>
            <a:ext cx="5829312" cy="37576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Возможные ответы студентов:</a:t>
            </a:r>
          </a:p>
          <a:p>
            <a:r>
              <a:rPr lang="ru-RU" dirty="0" smtClean="0"/>
              <a:t>Таблицы</a:t>
            </a:r>
          </a:p>
          <a:p>
            <a:r>
              <a:rPr lang="ru-RU" dirty="0" smtClean="0"/>
              <a:t>Отчёты</a:t>
            </a:r>
          </a:p>
          <a:p>
            <a:r>
              <a:rPr lang="ru-RU" dirty="0" smtClean="0"/>
              <a:t>Макросы и модули</a:t>
            </a:r>
          </a:p>
          <a:p>
            <a:r>
              <a:rPr lang="ru-RU" dirty="0" smtClean="0"/>
              <a:t>Запросы</a:t>
            </a:r>
          </a:p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объекты используются в БД ?</a:t>
            </a:r>
            <a:endParaRPr lang="ru-RU" dirty="0"/>
          </a:p>
        </p:txBody>
      </p:sp>
      <p:pic>
        <p:nvPicPr>
          <p:cNvPr id="1026" name="Picture 2" descr="\\192.168.0.101\students\ПИМ-11\Бахарев\Новая папка\Baz_dan.jpg"/>
          <p:cNvPicPr>
            <a:picLocks noChangeAspect="1" noChangeArrowheads="1"/>
          </p:cNvPicPr>
          <p:nvPr/>
        </p:nvPicPr>
        <p:blipFill>
          <a:blip r:embed="rId2">
            <a:lum bright="5000" contrast="1000"/>
          </a:blip>
          <a:srcRect/>
          <a:stretch>
            <a:fillRect/>
          </a:stretch>
        </p:blipFill>
        <p:spPr bwMode="auto">
          <a:xfrm>
            <a:off x="4643438" y="2857496"/>
            <a:ext cx="4229100" cy="347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Иерархические </a:t>
            </a:r>
          </a:p>
          <a:p>
            <a:r>
              <a:rPr lang="ru-RU" dirty="0" smtClean="0"/>
              <a:t>Многомерные </a:t>
            </a:r>
          </a:p>
          <a:p>
            <a:r>
              <a:rPr lang="ru-RU" dirty="0" smtClean="0"/>
              <a:t>Реляционные </a:t>
            </a:r>
          </a:p>
          <a:p>
            <a:r>
              <a:rPr lang="ru-RU" dirty="0" smtClean="0"/>
              <a:t>Сетевые </a:t>
            </a:r>
          </a:p>
          <a:p>
            <a:r>
              <a:rPr lang="ru-RU" dirty="0" smtClean="0"/>
              <a:t>Объектно-ориентированные </a:t>
            </a:r>
          </a:p>
          <a:p>
            <a:r>
              <a:rPr lang="ru-RU" dirty="0" smtClean="0"/>
              <a:t>Объектно-реляционные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классифицируются БД?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6043626" cy="2328866"/>
          </a:xfrm>
        </p:spPr>
        <p:txBody>
          <a:bodyPr/>
          <a:lstStyle/>
          <a:p>
            <a:r>
              <a:rPr lang="ru-RU" dirty="0" smtClean="0"/>
              <a:t>Компактность</a:t>
            </a:r>
          </a:p>
          <a:p>
            <a:r>
              <a:rPr lang="ru-RU" dirty="0" smtClean="0"/>
              <a:t>Скорость</a:t>
            </a:r>
          </a:p>
          <a:p>
            <a:r>
              <a:rPr lang="ru-RU" dirty="0" smtClean="0"/>
              <a:t>Низкие трудовые затраты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преимущества использования БД?</a:t>
            </a:r>
            <a:endParaRPr lang="ru-RU" dirty="0"/>
          </a:p>
        </p:txBody>
      </p:sp>
      <p:pic>
        <p:nvPicPr>
          <p:cNvPr id="2050" name="Picture 2" descr="\\192.168.0.101\students\ПИМ-11\Бахарев\Новая папка\data_base_pick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364" y="3786190"/>
            <a:ext cx="4149636" cy="3071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выполнить системный анализ? </a:t>
            </a:r>
          </a:p>
          <a:p>
            <a:r>
              <a:rPr lang="ru-RU" dirty="0" smtClean="0"/>
              <a:t>Как эффективно спроектировать БД на инфологическом уровне? </a:t>
            </a:r>
          </a:p>
          <a:p>
            <a:r>
              <a:rPr lang="ru-RU" dirty="0" smtClean="0"/>
              <a:t>Как эффективно спроектировать БД на </a:t>
            </a:r>
            <a:r>
              <a:rPr lang="ru-RU" dirty="0" err="1" smtClean="0"/>
              <a:t>даталогическом</a:t>
            </a:r>
            <a:r>
              <a:rPr lang="ru-RU" dirty="0" smtClean="0"/>
              <a:t> уровне? </a:t>
            </a:r>
          </a:p>
          <a:p>
            <a:r>
              <a:rPr lang="ru-RU" dirty="0" smtClean="0"/>
              <a:t>Как эффективно спроектировать БД на физическом уровне?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Проектировать БД</a:t>
            </a:r>
          </a:p>
          <a:p>
            <a:r>
              <a:rPr lang="ru-RU" dirty="0" smtClean="0"/>
              <a:t>Сопровождать БД</a:t>
            </a:r>
          </a:p>
          <a:p>
            <a:r>
              <a:rPr lang="ru-RU" dirty="0" smtClean="0"/>
              <a:t>Составлять запросы и отчёты</a:t>
            </a:r>
          </a:p>
          <a:p>
            <a:r>
              <a:rPr lang="ru-RU" dirty="0" smtClean="0"/>
              <a:t>Управлять БД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Чему вы сможете научиться?</a:t>
            </a:r>
            <a:endParaRPr lang="ru-RU" dirty="0"/>
          </a:p>
        </p:txBody>
      </p:sp>
      <p:pic>
        <p:nvPicPr>
          <p:cNvPr id="3074" name="Picture 2" descr="\\192.168.0.101\students\ПИМ-11\Бахарев\Новая папка\no-sql-d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00372"/>
            <a:ext cx="4915179" cy="328614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723900" dist="342900" dir="3540000" sx="111000" sy="111000" algn="ctr" rotWithShape="0">
              <a:srgbClr val="000000">
                <a:alpha val="86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192.168.0.101\students\ПИМ-11\Бахарев\Новая папка\relationdb.gif"/>
          <p:cNvPicPr>
            <a:picLocks noChangeAspect="1" noChangeArrowheads="1"/>
          </p:cNvPicPr>
          <p:nvPr/>
        </p:nvPicPr>
        <p:blipFill>
          <a:blip r:embed="rId2">
            <a:lum bright="7000" contrast="26000"/>
          </a:blip>
          <a:srcRect/>
          <a:stretch>
            <a:fillRect/>
          </a:stretch>
        </p:blipFill>
        <p:spPr bwMode="auto">
          <a:xfrm>
            <a:off x="1714480" y="1571612"/>
            <a:ext cx="7201558" cy="4230916"/>
          </a:xfrm>
          <a:prstGeom prst="rect">
            <a:avLst/>
          </a:prstGeom>
          <a:noFill/>
          <a:effectLst>
            <a:outerShdw dist="63500" sx="1000" sy="1000" algn="ctr" rotWithShape="0">
              <a:srgbClr val="000000"/>
            </a:outerShdw>
          </a:effectLst>
          <a:scene3d>
            <a:camera prst="perspectiveContrastingLeftFacing"/>
            <a:lightRig rig="threePt" dir="t"/>
          </a:scene3d>
          <a:sp3d z="25400"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Формы представления результатов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9416"/>
            <a:ext cx="3757610" cy="4846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Публикации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Вики-статьи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Блоги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Документы совместного редактирования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данных с запросами и отчетами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071538" y="1285860"/>
          <a:ext cx="685804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неделя:</a:t>
            </a:r>
          </a:p>
          <a:p>
            <a:pPr>
              <a:buNone/>
            </a:pPr>
            <a:r>
              <a:rPr lang="ru-RU" dirty="0" smtClean="0"/>
              <a:t>Знакомство с проектами, деление на группы, </a:t>
            </a:r>
          </a:p>
          <a:p>
            <a:pPr>
              <a:buNone/>
            </a:pPr>
            <a:r>
              <a:rPr lang="ru-RU" dirty="0" smtClean="0"/>
              <a:t>составления плана, поиск информации</a:t>
            </a:r>
          </a:p>
          <a:p>
            <a:r>
              <a:rPr lang="ru-RU" dirty="0" smtClean="0"/>
              <a:t>2 неделя:</a:t>
            </a:r>
          </a:p>
          <a:p>
            <a:pPr>
              <a:buNone/>
            </a:pPr>
            <a:r>
              <a:rPr lang="ru-RU" dirty="0" smtClean="0"/>
              <a:t>сбор и обработка информации по теме </a:t>
            </a:r>
            <a:r>
              <a:rPr lang="ru-RU" dirty="0" smtClean="0"/>
              <a:t>исследования</a:t>
            </a:r>
            <a:endParaRPr lang="ru-RU" dirty="0" smtClean="0"/>
          </a:p>
          <a:p>
            <a:r>
              <a:rPr lang="ru-RU" dirty="0" smtClean="0"/>
              <a:t>3 неделя:</a:t>
            </a:r>
          </a:p>
          <a:p>
            <a:pPr>
              <a:buNone/>
            </a:pPr>
            <a:r>
              <a:rPr lang="ru-RU" dirty="0" smtClean="0"/>
              <a:t>Оформление результатов работы, итоговая </a:t>
            </a:r>
          </a:p>
          <a:p>
            <a:pPr>
              <a:buNone/>
            </a:pPr>
            <a:r>
              <a:rPr lang="ru-RU" dirty="0" smtClean="0"/>
              <a:t>конференция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РАБОТЫ В ГРУППЕ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177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Базы данных</vt:lpstr>
      <vt:lpstr>Какие объекты используются в БД ?</vt:lpstr>
      <vt:lpstr>Как классифицируются БД?</vt:lpstr>
      <vt:lpstr>Какие преимущества использования БД?</vt:lpstr>
      <vt:lpstr>Проблемные вопросы</vt:lpstr>
      <vt:lpstr>Чему вы сможете научиться?</vt:lpstr>
      <vt:lpstr>Слайд 7</vt:lpstr>
      <vt:lpstr>Деление на группы</vt:lpstr>
      <vt:lpstr>ПЛАН РАБОТЫ В ГРУППЕ 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Базыданных</dc:title>
  <dc:creator>vgipu</dc:creator>
  <cp:lastModifiedBy>vgipu</cp:lastModifiedBy>
  <cp:revision>14</cp:revision>
  <dcterms:created xsi:type="dcterms:W3CDTF">2012-11-15T08:31:06Z</dcterms:created>
  <dcterms:modified xsi:type="dcterms:W3CDTF">2012-12-06T10:12:46Z</dcterms:modified>
</cp:coreProperties>
</file>