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D5C5C-B37B-4738-BF81-53741D649709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5639B-3FD8-4997-8E80-8177E0573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5639B-3FD8-4997-8E80-8177E0573F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9657AA-E0C7-4843-BC63-273F89170FA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8CFF83-1AF6-4D39-BC13-AA327A978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логики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 по информатики, для учащихся 10-11 класса.</a:t>
            </a:r>
          </a:p>
          <a:p>
            <a:r>
              <a:rPr lang="ru-RU" dirty="0" smtClean="0"/>
              <a:t>Автор: Бычков Д.В.</a:t>
            </a:r>
          </a:p>
          <a:p>
            <a:r>
              <a:rPr lang="ru-RU" dirty="0" smtClean="0"/>
              <a:t>Алексеев А.В.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 чем у вас ассоциируется</a:t>
            </a:r>
            <a:br>
              <a:rPr lang="ru-RU" dirty="0" smtClean="0"/>
            </a:br>
            <a:r>
              <a:rPr lang="ru-RU" dirty="0" smtClean="0"/>
              <a:t>понятие «Основы логики»?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171448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Возможные ответы учеников: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500306"/>
            <a:ext cx="664373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Информатика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Наука о законах и формах мышления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Рассуждения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Логические операции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Таблицы истинности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Истина  и ложь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Понятие утверждение и умозаключение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928802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Создание логических </a:t>
            </a:r>
            <a:r>
              <a:rPr lang="ru-RU" sz="2400" dirty="0" smtClean="0"/>
              <a:t>операций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Развить математический </a:t>
            </a:r>
            <a:r>
              <a:rPr lang="ru-RU" sz="2400" dirty="0" smtClean="0"/>
              <a:t>аппарат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Вычислить истинное или ложное выражение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Для чего нужна «Алгебра логики»?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472518" cy="1399032"/>
          </a:xfrm>
        </p:spPr>
        <p:txBody>
          <a:bodyPr/>
          <a:lstStyle/>
          <a:p>
            <a:pPr algn="ctr"/>
            <a:r>
              <a:rPr lang="ru-RU" dirty="0" smtClean="0"/>
              <a:t>Какие логические операции вы знаете?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Дизъюнкция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Конъюнкция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Следование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Равнозначность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Отрицание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Деления на группы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2214554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50958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возникла и развивалась математическая логика?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Каковы способы и методы решения логических задач?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используется математическая логика в электронно-вычислительной технике?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764386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Презентации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Публикации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Вики статьи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Блоги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Документы совместного редактирования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Карты знаний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1399032"/>
          </a:xfrm>
        </p:spPr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214554"/>
            <a:ext cx="6000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1 </a:t>
            </a:r>
            <a:r>
              <a:rPr lang="ru-RU" sz="2400" dirty="0" smtClean="0"/>
              <a:t>неделя. Деление на группы, распределение обязанностей в группе, составление плана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2 </a:t>
            </a:r>
            <a:r>
              <a:rPr lang="ru-RU" sz="2400" dirty="0" smtClean="0"/>
              <a:t>неделя. Сбор и обработка информации по теме исследований.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3 </a:t>
            </a:r>
            <a:r>
              <a:rPr lang="ru-RU" sz="2400" dirty="0" smtClean="0"/>
              <a:t>неделя. Оформление результатов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4 </a:t>
            </a:r>
            <a:r>
              <a:rPr lang="ru-RU" sz="2400" dirty="0" smtClean="0"/>
              <a:t>неделя. Защита проекта и подведение итогов.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172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Основы логики</vt:lpstr>
      <vt:lpstr>С чем у вас ассоциируется понятие «Основы логики»?</vt:lpstr>
      <vt:lpstr>Для чего нужна «Алгебра логики»?</vt:lpstr>
      <vt:lpstr>Какие логические операции вы знаете?</vt:lpstr>
      <vt:lpstr>Деления на группы</vt:lpstr>
      <vt:lpstr>Формы представления результатов</vt:lpstr>
      <vt:lpstr>Этапы работы над проектом</vt:lpstr>
    </vt:vector>
  </TitlesOfParts>
  <Company>NGPU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логики</dc:title>
  <dc:creator>Server 7</dc:creator>
  <cp:lastModifiedBy>Server 7</cp:lastModifiedBy>
  <cp:revision>9</cp:revision>
  <dcterms:created xsi:type="dcterms:W3CDTF">2012-10-25T09:32:05Z</dcterms:created>
  <dcterms:modified xsi:type="dcterms:W3CDTF">2012-11-15T09:22:37Z</dcterms:modified>
</cp:coreProperties>
</file>