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95" autoAdjust="0"/>
    <p:restoredTop sz="94660"/>
  </p:normalViewPr>
  <p:slideViewPr>
    <p:cSldViewPr>
      <p:cViewPr varScale="1">
        <p:scale>
          <a:sx n="63" d="100"/>
          <a:sy n="63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466840"/>
          </a:xfrm>
        </p:spPr>
        <p:txBody>
          <a:bodyPr/>
          <a:lstStyle/>
          <a:p>
            <a:r>
              <a:rPr lang="ru-RU" dirty="0" smtClean="0"/>
              <a:t>Векторы в </a:t>
            </a:r>
            <a:r>
              <a:rPr lang="en-US" dirty="0" err="1" smtClean="0"/>
              <a:t>DelPhi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5357826"/>
            <a:ext cx="3400266" cy="110124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Автор:Меринова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Ольга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Морозова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Елена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822944"/>
          </a:xfrm>
        </p:spPr>
        <p:txBody>
          <a:bodyPr/>
          <a:lstStyle/>
          <a:p>
            <a:r>
              <a:rPr lang="ru-RU" dirty="0" smtClean="0"/>
              <a:t>Что нам интересно?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Что такое вектор?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Объявления вектора в </a:t>
            </a:r>
            <a:r>
              <a:rPr lang="en-US" dirty="0" smtClean="0"/>
              <a:t>Delphi</a:t>
            </a:r>
            <a:r>
              <a:rPr lang="ru-RU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Как в </a:t>
            </a:r>
            <a:r>
              <a:rPr lang="en-US" dirty="0" smtClean="0"/>
              <a:t>Delphi </a:t>
            </a:r>
            <a:r>
              <a:rPr lang="ru-RU" dirty="0" smtClean="0"/>
              <a:t>реализовать задачу с вектором?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Операции с векторами?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Ввод</a:t>
            </a:r>
            <a:r>
              <a:rPr lang="en-US" dirty="0" smtClean="0"/>
              <a:t>/</a:t>
            </a:r>
            <a:r>
              <a:rPr lang="ru-RU" dirty="0" smtClean="0"/>
              <a:t>вывод вектора?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Вычисление суммы и произведения?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2390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с помощью </a:t>
            </a:r>
            <a:r>
              <a:rPr lang="ru-RU" dirty="0" err="1" smtClean="0"/>
              <a:t>Delphi</a:t>
            </a:r>
            <a:r>
              <a:rPr lang="ru-RU" dirty="0" smtClean="0"/>
              <a:t> решить математическую задачу с помощью векторов?</a:t>
            </a:r>
          </a:p>
          <a:p>
            <a:r>
              <a:rPr lang="en-US" dirty="0" err="1" smtClean="0"/>
              <a:t>Как</a:t>
            </a:r>
            <a:r>
              <a:rPr lang="en-US" dirty="0" smtClean="0"/>
              <a:t> с </a:t>
            </a:r>
            <a:r>
              <a:rPr lang="en-US" dirty="0" err="1" smtClean="0"/>
              <a:t>помощью</a:t>
            </a:r>
            <a:r>
              <a:rPr lang="en-US" dirty="0" smtClean="0"/>
              <a:t> Delphi </a:t>
            </a:r>
            <a:r>
              <a:rPr lang="en-US" dirty="0" err="1" smtClean="0"/>
              <a:t>решить</a:t>
            </a:r>
            <a:r>
              <a:rPr lang="en-US" dirty="0" smtClean="0"/>
              <a:t> </a:t>
            </a:r>
            <a:r>
              <a:rPr lang="en-US" dirty="0" err="1" smtClean="0"/>
              <a:t>экономическую</a:t>
            </a:r>
            <a:r>
              <a:rPr lang="en-US" dirty="0" smtClean="0"/>
              <a:t> </a:t>
            </a:r>
            <a:r>
              <a:rPr lang="en-US" dirty="0" err="1" smtClean="0"/>
              <a:t>задачу</a:t>
            </a:r>
            <a:r>
              <a:rPr lang="en-US" dirty="0" smtClean="0"/>
              <a:t> с </a:t>
            </a:r>
            <a:r>
              <a:rPr lang="en-US" dirty="0" err="1" smtClean="0"/>
              <a:t>помощью</a:t>
            </a:r>
            <a:r>
              <a:rPr lang="en-US" dirty="0" smtClean="0"/>
              <a:t> </a:t>
            </a:r>
            <a:r>
              <a:rPr lang="en-US" dirty="0" err="1" smtClean="0"/>
              <a:t>векторов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Как с помощью </a:t>
            </a:r>
            <a:r>
              <a:rPr lang="en-US" dirty="0" smtClean="0"/>
              <a:t>Delphi</a:t>
            </a:r>
            <a:r>
              <a:rPr lang="ru-RU" dirty="0" smtClean="0"/>
              <a:t> решить экологическую задачу с помощью векторов?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Разделимся на группы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754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825"/>
                <a:gridCol w="6231775"/>
              </a:tblGrid>
              <a:tr h="449581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</a:t>
                      </a:r>
                      <a:r>
                        <a:rPr lang="ru-RU" baseline="0" dirty="0" smtClean="0"/>
                        <a:t> вопрос</a:t>
                      </a:r>
                      <a:endParaRPr lang="ru-RU" dirty="0"/>
                    </a:p>
                  </a:txBody>
                  <a:tcPr marL="103953" marR="103953"/>
                </a:tc>
              </a:tr>
              <a:tr h="1025206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Математики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с помощью </a:t>
                      </a:r>
                      <a:r>
                        <a:rPr lang="ru-RU" dirty="0" err="1" smtClean="0"/>
                        <a:t>Delphi</a:t>
                      </a:r>
                      <a:r>
                        <a:rPr lang="ru-RU" dirty="0" smtClean="0"/>
                        <a:t> решить математическую задачу с помощью векторов?</a:t>
                      </a:r>
                    </a:p>
                    <a:p>
                      <a:endParaRPr lang="ru-RU" dirty="0"/>
                    </a:p>
                  </a:txBody>
                  <a:tcPr marL="103953" marR="103953"/>
                </a:tc>
              </a:tr>
              <a:tr h="449581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Экономисты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с помощью </a:t>
                      </a:r>
                      <a:r>
                        <a:rPr lang="ru-RU" dirty="0" err="1" smtClean="0"/>
                        <a:t>Delphi</a:t>
                      </a:r>
                      <a:r>
                        <a:rPr lang="ru-RU" dirty="0" smtClean="0"/>
                        <a:t> решить математическую задачу с помощью векторов?</a:t>
                      </a:r>
                    </a:p>
                  </a:txBody>
                  <a:tcPr marL="103953" marR="103953"/>
                </a:tc>
              </a:tr>
              <a:tr h="449581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</a:t>
                      </a:r>
                      <a:endParaRPr lang="ru-RU" dirty="0"/>
                    </a:p>
                  </a:txBody>
                  <a:tcPr marL="103953" marR="10395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с помощью </a:t>
                      </a:r>
                      <a:r>
                        <a:rPr lang="en-US" dirty="0" smtClean="0"/>
                        <a:t>Delphi </a:t>
                      </a:r>
                      <a:r>
                        <a:rPr lang="ru-RU" dirty="0" smtClean="0"/>
                        <a:t>решить</a:t>
                      </a:r>
                      <a:r>
                        <a:rPr lang="ru-RU" baseline="0" dirty="0" smtClean="0"/>
                        <a:t> экологическую задачу с помощью векторов?</a:t>
                      </a:r>
                      <a:endParaRPr lang="ru-RU" dirty="0"/>
                    </a:p>
                  </a:txBody>
                  <a:tcPr marL="103953" marR="103953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Autofit/>
          </a:bodyPr>
          <a:lstStyle/>
          <a:p>
            <a:r>
              <a:rPr lang="ru-RU" sz="4000" dirty="0" smtClean="0"/>
              <a:t>Формы представлений результатов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0" y="5143512"/>
            <a:ext cx="314324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Результат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28926" y="1571612"/>
            <a:ext cx="15716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Вики-стая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29388" y="2714620"/>
            <a:ext cx="22145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публикация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7158" y="2214554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программа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500694" y="1142984"/>
            <a:ext cx="24288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презентация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43306" y="3286124"/>
            <a:ext cx="157163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блоги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0628" y="4572008"/>
            <a:ext cx="314327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Документ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совместного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редактирования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V="1">
            <a:off x="250001" y="3964785"/>
            <a:ext cx="207170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7"/>
          </p:cNvCxnSpPr>
          <p:nvPr/>
        </p:nvCxnSpPr>
        <p:spPr>
          <a:xfrm rot="5400000" flipH="1" flipV="1">
            <a:off x="2777975" y="3976891"/>
            <a:ext cx="1270345" cy="1460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6"/>
          </p:cNvCxnSpPr>
          <p:nvPr/>
        </p:nvCxnSpPr>
        <p:spPr>
          <a:xfrm flipV="1">
            <a:off x="3143240" y="5214950"/>
            <a:ext cx="2071702" cy="60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1214414" y="3143248"/>
            <a:ext cx="278608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071802" y="3357562"/>
            <a:ext cx="3429024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0" idx="2"/>
          </p:cNvCxnSpPr>
          <p:nvPr/>
        </p:nvCxnSpPr>
        <p:spPr>
          <a:xfrm flipV="1">
            <a:off x="1714480" y="1600184"/>
            <a:ext cx="3786214" cy="3543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неделя-деление на группы. Составление плана работы в группе</a:t>
            </a:r>
          </a:p>
          <a:p>
            <a:r>
              <a:rPr lang="ru-RU" dirty="0" smtClean="0"/>
              <a:t>2 неделя-сбор информации . Составление алгоритмов решения задач</a:t>
            </a:r>
          </a:p>
          <a:p>
            <a:r>
              <a:rPr lang="ru-RU" dirty="0" smtClean="0"/>
              <a:t>3неделя-программирование,оформление результатов работы</a:t>
            </a:r>
          </a:p>
          <a:p>
            <a:r>
              <a:rPr lang="ru-RU" dirty="0" smtClean="0"/>
              <a:t>4неделя-защита проектов.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166</Words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Векторы в DelPhi</vt:lpstr>
      <vt:lpstr>Что нам интересно?</vt:lpstr>
      <vt:lpstr>На какие вопросы мы будем искать ответы?</vt:lpstr>
      <vt:lpstr>Разделимся на группы</vt:lpstr>
      <vt:lpstr>Формы представлений результатов</vt:lpstr>
      <vt:lpstr>Этапы работы над проектом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 в DelPhi</dc:title>
  <cp:lastModifiedBy>User</cp:lastModifiedBy>
  <cp:revision>11</cp:revision>
  <dcterms:modified xsi:type="dcterms:W3CDTF">2011-11-08T07:54:15Z</dcterms:modified>
</cp:coreProperties>
</file>