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65" r:id="rId4"/>
    <p:sldId id="266" r:id="rId5"/>
    <p:sldId id="264" r:id="rId6"/>
    <p:sldId id="258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3300"/>
    <a:srgbClr val="FFFF00"/>
    <a:srgbClr val="000000"/>
    <a:srgbClr val="00FF00"/>
    <a:srgbClr val="FF3300"/>
    <a:srgbClr val="33993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16FDE-D18B-4BC5-940F-561A355C80CF}" type="doc">
      <dgm:prSet loTypeId="urn:microsoft.com/office/officeart/2005/8/layout/hierarchy3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CF34A-A01D-45FF-9723-F252F8406409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Операционные системы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689D473-12EF-4459-B5CD-DDD32D653BD9}" type="parTrans" cxnId="{72D7A41A-8882-4D52-ACE1-294D19F0F25A}">
      <dgm:prSet/>
      <dgm:spPr/>
      <dgm:t>
        <a:bodyPr/>
        <a:lstStyle/>
        <a:p>
          <a:endParaRPr lang="ru-RU"/>
        </a:p>
      </dgm:t>
    </dgm:pt>
    <dgm:pt modelId="{483A5C19-08CA-4173-AEC0-BA249F1C50FE}" type="sibTrans" cxnId="{72D7A41A-8882-4D52-ACE1-294D19F0F25A}">
      <dgm:prSet/>
      <dgm:spPr/>
      <dgm:t>
        <a:bodyPr/>
        <a:lstStyle/>
        <a:p>
          <a:endParaRPr lang="ru-RU"/>
        </a:p>
      </dgm:t>
    </dgm:pt>
    <dgm:pt modelId="{9946E0B1-9588-429C-8C16-7FF64869B6D0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Сетевые операционные </a:t>
          </a:r>
          <a:r>
            <a:rPr lang="ru-RU" sz="16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системы</a:t>
          </a:r>
          <a:endParaRPr lang="ru-RU" sz="16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8B2EFC6-9EC5-434E-85E2-B9132B46C8A4}" type="parTrans" cxnId="{EB21A53A-1775-45AD-9950-6D88460EC1DC}">
      <dgm:prSet/>
      <dgm:spPr/>
      <dgm:t>
        <a:bodyPr/>
        <a:lstStyle/>
        <a:p>
          <a:endParaRPr lang="ru-RU" sz="1050"/>
        </a:p>
      </dgm:t>
    </dgm:pt>
    <dgm:pt modelId="{CBB7A334-F18D-4C23-A315-6AC6797808A9}" type="sibTrans" cxnId="{EB21A53A-1775-45AD-9950-6D88460EC1DC}">
      <dgm:prSet/>
      <dgm:spPr/>
      <dgm:t>
        <a:bodyPr/>
        <a:lstStyle/>
        <a:p>
          <a:endParaRPr lang="ru-RU"/>
        </a:p>
      </dgm:t>
    </dgm:pt>
    <dgm:pt modelId="{E1863978-8A67-406A-8E77-314965DA9DC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Сервисное программное обеспечение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FA242A3-E928-4D90-BD7B-23B19858A5CB}" type="parTrans" cxnId="{C41E10BF-023A-4FFA-A6A9-2FA4C23E71B9}">
      <dgm:prSet/>
      <dgm:spPr/>
      <dgm:t>
        <a:bodyPr/>
        <a:lstStyle/>
        <a:p>
          <a:endParaRPr lang="ru-RU"/>
        </a:p>
      </dgm:t>
    </dgm:pt>
    <dgm:pt modelId="{C4C4AD92-6952-4F25-9CC1-5C280C517D58}" type="sibTrans" cxnId="{C41E10BF-023A-4FFA-A6A9-2FA4C23E71B9}">
      <dgm:prSet/>
      <dgm:spPr/>
      <dgm:t>
        <a:bodyPr/>
        <a:lstStyle/>
        <a:p>
          <a:endParaRPr lang="ru-RU"/>
        </a:p>
      </dgm:t>
    </dgm:pt>
    <dgm:pt modelId="{77FDAA1D-DB0D-4404-85F0-502E83004218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Программы- архиваторы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174854F-67F3-4792-A119-2A7172E6E8A8}" type="parTrans" cxnId="{A0453E0B-138E-498D-9591-319C42E0AC24}">
      <dgm:prSet/>
      <dgm:spPr/>
      <dgm:t>
        <a:bodyPr/>
        <a:lstStyle/>
        <a:p>
          <a:endParaRPr lang="ru-RU"/>
        </a:p>
      </dgm:t>
    </dgm:pt>
    <dgm:pt modelId="{A4570DD6-A405-4FDA-8942-E5B2C2F31EC5}" type="sibTrans" cxnId="{A0453E0B-138E-498D-9591-319C42E0AC24}">
      <dgm:prSet/>
      <dgm:spPr/>
      <dgm:t>
        <a:bodyPr/>
        <a:lstStyle/>
        <a:p>
          <a:endParaRPr lang="ru-RU"/>
        </a:p>
      </dgm:t>
    </dgm:pt>
    <dgm:pt modelId="{84F9A652-BFAD-4B9D-8093-116F590679AE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Антивирусные программы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6864D4-E5E7-4129-8640-1A6F329EE909}" type="parTrans" cxnId="{1A633D43-6182-4550-9C9C-4B25E607EEE9}">
      <dgm:prSet/>
      <dgm:spPr/>
      <dgm:t>
        <a:bodyPr/>
        <a:lstStyle/>
        <a:p>
          <a:endParaRPr lang="ru-RU"/>
        </a:p>
      </dgm:t>
    </dgm:pt>
    <dgm:pt modelId="{5E479029-EDBF-4FC9-8EA0-A14B2352E8C6}" type="sibTrans" cxnId="{1A633D43-6182-4550-9C9C-4B25E607EEE9}">
      <dgm:prSet/>
      <dgm:spPr/>
      <dgm:t>
        <a:bodyPr/>
        <a:lstStyle/>
        <a:p>
          <a:endParaRPr lang="ru-RU"/>
        </a:p>
      </dgm:t>
    </dgm:pt>
    <dgm:pt modelId="{6BD9C3DB-9245-49E1-ADA0-49A528803BC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Базовое программное обеспечение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E61A159-17B5-4D79-9AC8-A1E1B465581C}" type="sibTrans" cxnId="{2F17201E-BFF4-4475-A927-38ACB3A3AE8F}">
      <dgm:prSet/>
      <dgm:spPr/>
      <dgm:t>
        <a:bodyPr/>
        <a:lstStyle/>
        <a:p>
          <a:endParaRPr lang="ru-RU"/>
        </a:p>
      </dgm:t>
    </dgm:pt>
    <dgm:pt modelId="{91522B02-A99F-4057-ABD0-3C2A84C4CD56}" type="parTrans" cxnId="{2F17201E-BFF4-4475-A927-38ACB3A3AE8F}">
      <dgm:prSet/>
      <dgm:spPr/>
      <dgm:t>
        <a:bodyPr/>
        <a:lstStyle/>
        <a:p>
          <a:endParaRPr lang="ru-RU"/>
        </a:p>
      </dgm:t>
    </dgm:pt>
    <dgm:pt modelId="{8CC659C1-9896-4026-AA98-2417B9E5DC8B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Операционные оболочки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B0F3E4B-5E95-4857-B623-E8FE880060F5}" type="parTrans" cxnId="{FCA258D8-E09C-428F-9420-85FA48BC8A0D}">
      <dgm:prSet/>
      <dgm:spPr/>
      <dgm:t>
        <a:bodyPr/>
        <a:lstStyle/>
        <a:p>
          <a:endParaRPr lang="ru-RU"/>
        </a:p>
      </dgm:t>
    </dgm:pt>
    <dgm:pt modelId="{AABBF0A1-11DA-4C6F-94A1-33933B2557B8}" type="sibTrans" cxnId="{FCA258D8-E09C-428F-9420-85FA48BC8A0D}">
      <dgm:prSet/>
      <dgm:spPr/>
      <dgm:t>
        <a:bodyPr/>
        <a:lstStyle/>
        <a:p>
          <a:endParaRPr lang="ru-RU"/>
        </a:p>
      </dgm:t>
    </dgm:pt>
    <dgm:pt modelId="{5FA47036-83CF-48B7-A8D1-F10EB6261531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Драйверы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805E23F-5873-42C3-8BE3-03340D7F5E42}" type="parTrans" cxnId="{0BE6C2BF-F862-4E23-BAC2-12098590088C}">
      <dgm:prSet/>
      <dgm:spPr/>
      <dgm:t>
        <a:bodyPr/>
        <a:lstStyle/>
        <a:p>
          <a:endParaRPr lang="ru-RU"/>
        </a:p>
      </dgm:t>
    </dgm:pt>
    <dgm:pt modelId="{78FEB467-70F3-4082-B8AE-8DE9FD121854}" type="sibTrans" cxnId="{0BE6C2BF-F862-4E23-BAC2-12098590088C}">
      <dgm:prSet/>
      <dgm:spPr/>
      <dgm:t>
        <a:bodyPr/>
        <a:lstStyle/>
        <a:p>
          <a:endParaRPr lang="ru-RU"/>
        </a:p>
      </dgm:t>
    </dgm:pt>
    <dgm:pt modelId="{0B5FECAC-ABDD-4C46-A5AB-531364EF4DC2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обслуживания магнитных дисков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365DA04-37AE-484E-8EF2-AF75734262B9}" type="parTrans" cxnId="{466EC1DC-9FCD-468B-9B30-279B8280A631}">
      <dgm:prSet/>
      <dgm:spPr/>
      <dgm:t>
        <a:bodyPr/>
        <a:lstStyle/>
        <a:p>
          <a:endParaRPr lang="ru-RU"/>
        </a:p>
      </dgm:t>
    </dgm:pt>
    <dgm:pt modelId="{9D39CD5A-F8A1-4B7F-872A-36560F8BCDE7}" type="sibTrans" cxnId="{466EC1DC-9FCD-468B-9B30-279B8280A631}">
      <dgm:prSet/>
      <dgm:spPr/>
      <dgm:t>
        <a:bodyPr/>
        <a:lstStyle/>
        <a:p>
          <a:endParaRPr lang="ru-RU"/>
        </a:p>
      </dgm:t>
    </dgm:pt>
    <dgm:pt modelId="{470E1CEC-2CE0-4E16-9366-973BE83D7293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резервного  копирования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25ABB6A-761C-4990-9B56-E008DE82EC50}" type="parTrans" cxnId="{E4245C65-0899-46F7-9817-5EF5754E105A}">
      <dgm:prSet/>
      <dgm:spPr/>
      <dgm:t>
        <a:bodyPr/>
        <a:lstStyle/>
        <a:p>
          <a:endParaRPr lang="ru-RU"/>
        </a:p>
      </dgm:t>
    </dgm:pt>
    <dgm:pt modelId="{70043B80-85F5-4264-BAF1-873ACADDE7EE}" type="sibTrans" cxnId="{E4245C65-0899-46F7-9817-5EF5754E105A}">
      <dgm:prSet/>
      <dgm:spPr/>
      <dgm:t>
        <a:bodyPr/>
        <a:lstStyle/>
        <a:p>
          <a:endParaRPr lang="ru-RU"/>
        </a:p>
      </dgm:t>
    </dgm:pt>
    <dgm:pt modelId="{63BFC5C2-0CB9-47CE-890B-EFE9F5336373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Коммуникационные программы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74C1449D-7DF4-4F28-AEFF-8389D2F66EAC}" type="parTrans" cxnId="{6EB4ED71-0DAE-4199-9E6E-70C3202C99DA}">
      <dgm:prSet/>
      <dgm:spPr/>
      <dgm:t>
        <a:bodyPr/>
        <a:lstStyle/>
        <a:p>
          <a:endParaRPr lang="ru-RU"/>
        </a:p>
      </dgm:t>
    </dgm:pt>
    <dgm:pt modelId="{EA05F0D6-E86E-470F-A42C-EF508E92FED6}" type="sibTrans" cxnId="{6EB4ED71-0DAE-4199-9E6E-70C3202C99DA}">
      <dgm:prSet/>
      <dgm:spPr/>
      <dgm:t>
        <a:bodyPr/>
        <a:lstStyle/>
        <a:p>
          <a:endParaRPr lang="ru-RU"/>
        </a:p>
      </dgm:t>
    </dgm:pt>
    <dgm:pt modelId="{70860D25-9C01-475C-BAF9-4B8A8AC10FB3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для диагностики компьютера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F9C120C-31E2-4EC4-A303-10CA54A9CB28}" type="parTrans" cxnId="{6B8FC2DB-0BBC-4693-B38A-5A1CFB094BF6}">
      <dgm:prSet/>
      <dgm:spPr/>
      <dgm:t>
        <a:bodyPr/>
        <a:lstStyle/>
        <a:p>
          <a:endParaRPr lang="ru-RU"/>
        </a:p>
      </dgm:t>
    </dgm:pt>
    <dgm:pt modelId="{7B9FFC47-65D7-4CFC-8D19-65FCE8A8E118}" type="sibTrans" cxnId="{6B8FC2DB-0BBC-4693-B38A-5A1CFB094BF6}">
      <dgm:prSet/>
      <dgm:spPr/>
      <dgm:t>
        <a:bodyPr/>
        <a:lstStyle/>
        <a:p>
          <a:endParaRPr lang="ru-RU"/>
        </a:p>
      </dgm:t>
    </dgm:pt>
    <dgm:pt modelId="{059A8C74-7DD2-4DF5-8696-D41988D27D42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Программы-кэши для дисков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4B25085-5984-42F6-AE52-D284AFB68CE2}" type="parTrans" cxnId="{4998CBA7-AEA1-4A8F-B3F7-43AECE4D4C14}">
      <dgm:prSet/>
      <dgm:spPr/>
      <dgm:t>
        <a:bodyPr/>
        <a:lstStyle/>
        <a:p>
          <a:endParaRPr lang="ru-RU"/>
        </a:p>
      </dgm:t>
    </dgm:pt>
    <dgm:pt modelId="{6CF7C631-73B4-4596-844E-B02772C5E7CC}" type="sibTrans" cxnId="{4998CBA7-AEA1-4A8F-B3F7-43AECE4D4C14}">
      <dgm:prSet/>
      <dgm:spPr/>
      <dgm:t>
        <a:bodyPr/>
        <a:lstStyle/>
        <a:p>
          <a:endParaRPr lang="ru-RU"/>
        </a:p>
      </dgm:t>
    </dgm:pt>
    <dgm:pt modelId="{8FE33CA8-9CA8-4032-B714-3D10BA756596}">
      <dgm:prSet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для автономной печати</a:t>
          </a:r>
          <a:endParaRPr lang="ru-RU" sz="14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56E6FCF-3831-499C-A362-D94B33F9E8B6}" type="parTrans" cxnId="{D4782D80-D5B8-4203-B8EE-5B48AA7FA3FE}">
      <dgm:prSet/>
      <dgm:spPr/>
      <dgm:t>
        <a:bodyPr/>
        <a:lstStyle/>
        <a:p>
          <a:endParaRPr lang="ru-RU"/>
        </a:p>
      </dgm:t>
    </dgm:pt>
    <dgm:pt modelId="{6ABC162C-FA39-4B9B-BEE2-EA5222252C02}" type="sibTrans" cxnId="{D4782D80-D5B8-4203-B8EE-5B48AA7FA3FE}">
      <dgm:prSet/>
      <dgm:spPr/>
      <dgm:t>
        <a:bodyPr/>
        <a:lstStyle/>
        <a:p>
          <a:endParaRPr lang="ru-RU"/>
        </a:p>
      </dgm:t>
    </dgm:pt>
    <dgm:pt modelId="{9FEEDD51-C106-432E-84B1-DEFF7404684F}" type="pres">
      <dgm:prSet presAssocID="{A8116FDE-D18B-4BC5-940F-561A355C80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6739CD-22BB-4226-A9E5-DE988B96F064}" type="pres">
      <dgm:prSet presAssocID="{6BD9C3DB-9245-49E1-ADA0-49A528803BC4}" presName="root" presStyleCnt="0"/>
      <dgm:spPr/>
      <dgm:t>
        <a:bodyPr/>
        <a:lstStyle/>
        <a:p>
          <a:endParaRPr lang="ru-RU"/>
        </a:p>
      </dgm:t>
    </dgm:pt>
    <dgm:pt modelId="{59024E9A-F330-4E0D-8A40-35E8B5843EC8}" type="pres">
      <dgm:prSet presAssocID="{6BD9C3DB-9245-49E1-ADA0-49A528803BC4}" presName="rootComposite" presStyleCnt="0"/>
      <dgm:spPr/>
      <dgm:t>
        <a:bodyPr/>
        <a:lstStyle/>
        <a:p>
          <a:endParaRPr lang="ru-RU"/>
        </a:p>
      </dgm:t>
    </dgm:pt>
    <dgm:pt modelId="{2059333E-BA86-4EFD-93A9-CB4A4BEFBCE6}" type="pres">
      <dgm:prSet presAssocID="{6BD9C3DB-9245-49E1-ADA0-49A528803BC4}" presName="rootText" presStyleLbl="node1" presStyleIdx="0" presStyleCnt="2" custScaleX="381727" custScaleY="355483" custLinFactX="-231229" custLinFactY="100000" custLinFactNeighborX="-300000" custLinFactNeighborY="150248"/>
      <dgm:spPr/>
      <dgm:t>
        <a:bodyPr/>
        <a:lstStyle/>
        <a:p>
          <a:endParaRPr lang="ru-RU"/>
        </a:p>
      </dgm:t>
    </dgm:pt>
    <dgm:pt modelId="{396222F6-5317-4357-BB3A-A1743CE3F2DA}" type="pres">
      <dgm:prSet presAssocID="{6BD9C3DB-9245-49E1-ADA0-49A528803BC4}" presName="rootConnector" presStyleLbl="node1" presStyleIdx="0" presStyleCnt="2"/>
      <dgm:spPr/>
      <dgm:t>
        <a:bodyPr/>
        <a:lstStyle/>
        <a:p>
          <a:endParaRPr lang="ru-RU"/>
        </a:p>
      </dgm:t>
    </dgm:pt>
    <dgm:pt modelId="{D363ACC4-32E5-44E2-889A-0C401DFB44EF}" type="pres">
      <dgm:prSet presAssocID="{6BD9C3DB-9245-49E1-ADA0-49A528803BC4}" presName="childShape" presStyleCnt="0"/>
      <dgm:spPr/>
      <dgm:t>
        <a:bodyPr/>
        <a:lstStyle/>
        <a:p>
          <a:endParaRPr lang="ru-RU"/>
        </a:p>
      </dgm:t>
    </dgm:pt>
    <dgm:pt modelId="{632F4EDB-A7CD-4C29-909F-EC3990F8E816}" type="pres">
      <dgm:prSet presAssocID="{9689D473-12EF-4459-B5CD-DDD32D653BD9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8AC5D820-3739-43D9-8EBB-EE95985D3A82}" type="pres">
      <dgm:prSet presAssocID="{FEECF34A-A01D-45FF-9723-F252F8406409}" presName="childText" presStyleLbl="bgAcc1" presStyleIdx="0" presStyleCnt="12" custScaleX="391057" custScaleY="311395" custLinFactX="-112453" custLinFactY="200000" custLinFactNeighborX="-200000" custLinFactNeighborY="241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16C60-D94C-4A5F-AD3A-CE8EAEB6F889}" type="pres">
      <dgm:prSet presAssocID="{F8B2EFC6-9EC5-434E-85E2-B9132B46C8A4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C866DCA2-7729-42E9-AFA9-A9D1AEB25E51}" type="pres">
      <dgm:prSet presAssocID="{9946E0B1-9588-429C-8C16-7FF64869B6D0}" presName="childText" presStyleLbl="bgAcc1" presStyleIdx="1" presStyleCnt="12" custScaleX="434261" custScaleY="366381" custLinFactX="-200000" custLinFactY="191639" custLinFactNeighborX="-22420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27CA2-65C5-4C65-A328-6323C11E977E}" type="pres">
      <dgm:prSet presAssocID="{1B0F3E4B-5E95-4857-B623-E8FE880060F5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2F8D926C-7D5D-4489-98A7-E8AA807D728D}" type="pres">
      <dgm:prSet presAssocID="{8CC659C1-9896-4026-AA98-2417B9E5DC8B}" presName="childText" presStyleLbl="bgAcc1" presStyleIdx="2" presStyleCnt="12" custScaleX="348743" custScaleY="291613" custLinFactX="-235960" custLinFactY="157870" custLinFactNeighborX="-3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0F78-47C8-442E-BD80-6D8E8458707C}" type="pres">
      <dgm:prSet presAssocID="{0805E23F-5873-42C3-8BE3-03340D7F5E42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5B0203E9-E334-4CFF-93D0-3201F8F76D29}" type="pres">
      <dgm:prSet presAssocID="{5FA47036-83CF-48B7-A8D1-F10EB6261531}" presName="childText" presStyleLbl="bgAcc1" presStyleIdx="3" presStyleCnt="12" custScaleX="372368" custScaleY="291896" custLinFactX="-300000" custLinFactY="127347" custLinFactNeighborX="-34771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48F3D-CB0F-4013-82E9-85AA2EF6A1B4}" type="pres">
      <dgm:prSet presAssocID="{E1863978-8A67-406A-8E77-314965DA9DC3}" presName="root" presStyleCnt="0"/>
      <dgm:spPr/>
      <dgm:t>
        <a:bodyPr/>
        <a:lstStyle/>
        <a:p>
          <a:endParaRPr lang="ru-RU"/>
        </a:p>
      </dgm:t>
    </dgm:pt>
    <dgm:pt modelId="{AF0FCDEA-79CD-4806-9329-3EA13B69052F}" type="pres">
      <dgm:prSet presAssocID="{E1863978-8A67-406A-8E77-314965DA9DC3}" presName="rootComposite" presStyleCnt="0"/>
      <dgm:spPr/>
      <dgm:t>
        <a:bodyPr/>
        <a:lstStyle/>
        <a:p>
          <a:endParaRPr lang="ru-RU"/>
        </a:p>
      </dgm:t>
    </dgm:pt>
    <dgm:pt modelId="{CC31908B-6194-4C6E-9C70-41C2B9914818}" type="pres">
      <dgm:prSet presAssocID="{E1863978-8A67-406A-8E77-314965DA9DC3}" presName="rootText" presStyleLbl="node1" presStyleIdx="1" presStyleCnt="2" custScaleX="514232" custScaleY="418794" custLinFactY="3058" custLinFactNeighborX="59853" custLinFactNeighborY="100000"/>
      <dgm:spPr/>
      <dgm:t>
        <a:bodyPr/>
        <a:lstStyle/>
        <a:p>
          <a:endParaRPr lang="ru-RU"/>
        </a:p>
      </dgm:t>
    </dgm:pt>
    <dgm:pt modelId="{D1190732-CE37-4BC3-8F00-8F5FD5AAC734}" type="pres">
      <dgm:prSet presAssocID="{E1863978-8A67-406A-8E77-314965DA9DC3}" presName="rootConnector" presStyleLbl="node1" presStyleIdx="1" presStyleCnt="2"/>
      <dgm:spPr/>
      <dgm:t>
        <a:bodyPr/>
        <a:lstStyle/>
        <a:p>
          <a:endParaRPr lang="ru-RU"/>
        </a:p>
      </dgm:t>
    </dgm:pt>
    <dgm:pt modelId="{9DEF2061-867D-424D-B8F9-5E8B5D26333A}" type="pres">
      <dgm:prSet presAssocID="{E1863978-8A67-406A-8E77-314965DA9DC3}" presName="childShape" presStyleCnt="0"/>
      <dgm:spPr/>
      <dgm:t>
        <a:bodyPr/>
        <a:lstStyle/>
        <a:p>
          <a:endParaRPr lang="ru-RU"/>
        </a:p>
      </dgm:t>
    </dgm:pt>
    <dgm:pt modelId="{9868E47D-0BB1-484C-9F20-5481856D0454}" type="pres">
      <dgm:prSet presAssocID="{F174854F-67F3-4792-A119-2A7172E6E8A8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60CF9540-9811-4C6B-88A6-4FEAFEF3D7C4}" type="pres">
      <dgm:prSet presAssocID="{77FDAA1D-DB0D-4404-85F0-502E83004218}" presName="childText" presStyleLbl="bgAcc1" presStyleIdx="4" presStyleCnt="12" custScaleX="529684" custScaleY="223455" custLinFactX="200000" custLinFactY="99827" custLinFactNeighborX="27772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38DE6-23FF-4C66-A29D-F369FDE21DF3}" type="pres">
      <dgm:prSet presAssocID="{6D6864D4-E5E7-4129-8640-1A6F329EE909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924BC2B7-229F-48C7-AA5E-633AFE30A251}" type="pres">
      <dgm:prSet presAssocID="{84F9A652-BFAD-4B9D-8093-116F590679AE}" presName="childText" presStyleLbl="bgAcc1" presStyleIdx="5" presStyleCnt="12" custScaleX="504814" custScaleY="244473" custLinFactY="65940" custLinFactNeighborX="754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E6399-0276-45FA-91E0-A73A42191C3E}" type="pres">
      <dgm:prSet presAssocID="{4365DA04-37AE-484E-8EF2-AF75734262B9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DC5F3308-0054-4540-B2CC-56F38A9DEADC}" type="pres">
      <dgm:prSet presAssocID="{0B5FECAC-ABDD-4C46-A5AB-531364EF4DC2}" presName="childText" presStyleLbl="bgAcc1" presStyleIdx="6" presStyleCnt="12" custScaleX="547111" custScaleY="326452" custLinFactX="200000" custLinFactY="11034" custLinFactNeighborX="27772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D69FE-3361-4A33-9737-30D9522A64B1}" type="pres">
      <dgm:prSet presAssocID="{825ABB6A-761C-4990-9B56-E008DE82EC50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CA4E72BC-4DE5-4812-A0F1-3A5FCA635D86}" type="pres">
      <dgm:prSet presAssocID="{470E1CEC-2CE0-4E16-9366-973BE83D7293}" presName="childText" presStyleLbl="bgAcc1" presStyleIdx="7" presStyleCnt="12" custScaleX="501735" custScaleY="298062" custLinFactNeighborX="53064" custLinFactNeighborY="81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A92A8-1A36-45E9-A173-7298F1C3817E}" type="pres">
      <dgm:prSet presAssocID="{74C1449D-7DF4-4F28-AEFF-8389D2F66EAC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1CC73E22-7A3F-4C34-8CCD-AE4E8514EE47}" type="pres">
      <dgm:prSet presAssocID="{63BFC5C2-0CB9-47CE-890B-EFE9F5336373}" presName="childText" presStyleLbl="bgAcc1" presStyleIdx="8" presStyleCnt="12" custScaleX="551267" custScaleY="214856" custLinFactX="200000" custLinFactNeighborX="277728" custLinFactNeighborY="44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F3568-0F72-46DD-A252-062E0C5A8E3F}" type="pres">
      <dgm:prSet presAssocID="{2F9C120C-31E2-4EC4-A303-10CA54A9CB28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DE022B9A-26C2-45DA-93DC-AA48EFDBB61F}" type="pres">
      <dgm:prSet presAssocID="{70860D25-9C01-475C-BAF9-4B8A8AC10FB3}" presName="childText" presStyleLbl="bgAcc1" presStyleIdx="9" presStyleCnt="12" custScaleX="493128" custScaleY="296709" custLinFactNeighborX="53064" custLinFactNeighborY="19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0F619-19D2-4B2E-A393-49DFCC30F4E1}" type="pres">
      <dgm:prSet presAssocID="{14B25085-5984-42F6-AE52-D284AFB68CE2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C5E13987-B685-44F1-AACF-376D00FE753D}" type="pres">
      <dgm:prSet presAssocID="{059A8C74-7DD2-4DF5-8696-D41988D27D42}" presName="childText" presStyleLbl="bgAcc1" presStyleIdx="10" presStyleCnt="12" custScaleX="538055" custScaleY="204549" custLinFactX="200000" custLinFactNeighborX="277728" custLinFactNeighborY="-16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A6907-7F55-4301-9065-CA48B8B01945}" type="pres">
      <dgm:prSet presAssocID="{556E6FCF-3831-499C-A362-D94B33F9E8B6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ACFC1D58-298E-4F2F-9449-BD3D7C8B41E7}" type="pres">
      <dgm:prSet presAssocID="{8FE33CA8-9CA8-4032-B714-3D10BA756596}" presName="childText" presStyleLbl="bgAcc1" presStyleIdx="11" presStyleCnt="12" custScaleX="498545" custScaleY="254568" custLinFactNeighborX="53064" custLinFactNeighborY="-67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53E0B-138E-498D-9591-319C42E0AC24}" srcId="{E1863978-8A67-406A-8E77-314965DA9DC3}" destId="{77FDAA1D-DB0D-4404-85F0-502E83004218}" srcOrd="0" destOrd="0" parTransId="{F174854F-67F3-4792-A119-2A7172E6E8A8}" sibTransId="{A4570DD6-A405-4FDA-8942-E5B2C2F31EC5}"/>
    <dgm:cxn modelId="{72D7A41A-8882-4D52-ACE1-294D19F0F25A}" srcId="{6BD9C3DB-9245-49E1-ADA0-49A528803BC4}" destId="{FEECF34A-A01D-45FF-9723-F252F8406409}" srcOrd="0" destOrd="0" parTransId="{9689D473-12EF-4459-B5CD-DDD32D653BD9}" sibTransId="{483A5C19-08CA-4173-AEC0-BA249F1C50FE}"/>
    <dgm:cxn modelId="{DB10267E-A680-442F-AC6B-8E91DAFC01D5}" type="presOf" srcId="{556E6FCF-3831-499C-A362-D94B33F9E8B6}" destId="{684A6907-7F55-4301-9065-CA48B8B01945}" srcOrd="0" destOrd="0" presId="urn:microsoft.com/office/officeart/2005/8/layout/hierarchy3"/>
    <dgm:cxn modelId="{6CCED536-124A-4C02-953B-7E5EAF0468DF}" type="presOf" srcId="{FEECF34A-A01D-45FF-9723-F252F8406409}" destId="{8AC5D820-3739-43D9-8EBB-EE95985D3A82}" srcOrd="0" destOrd="0" presId="urn:microsoft.com/office/officeart/2005/8/layout/hierarchy3"/>
    <dgm:cxn modelId="{269B3D47-6BEC-461B-989F-51F47BAEBAF8}" type="presOf" srcId="{4365DA04-37AE-484E-8EF2-AF75734262B9}" destId="{649E6399-0276-45FA-91E0-A73A42191C3E}" srcOrd="0" destOrd="0" presId="urn:microsoft.com/office/officeart/2005/8/layout/hierarchy3"/>
    <dgm:cxn modelId="{C8F7B205-FFC1-49CE-A6AA-8BFC15BB4EE6}" type="presOf" srcId="{470E1CEC-2CE0-4E16-9366-973BE83D7293}" destId="{CA4E72BC-4DE5-4812-A0F1-3A5FCA635D86}" srcOrd="0" destOrd="0" presId="urn:microsoft.com/office/officeart/2005/8/layout/hierarchy3"/>
    <dgm:cxn modelId="{0BD7DF9C-0301-459B-A909-0097C9B14B0D}" type="presOf" srcId="{74C1449D-7DF4-4F28-AEFF-8389D2F66EAC}" destId="{0E3A92A8-1A36-45E9-A173-7298F1C3817E}" srcOrd="0" destOrd="0" presId="urn:microsoft.com/office/officeart/2005/8/layout/hierarchy3"/>
    <dgm:cxn modelId="{0BE6C2BF-F862-4E23-BAC2-12098590088C}" srcId="{6BD9C3DB-9245-49E1-ADA0-49A528803BC4}" destId="{5FA47036-83CF-48B7-A8D1-F10EB6261531}" srcOrd="3" destOrd="0" parTransId="{0805E23F-5873-42C3-8BE3-03340D7F5E42}" sibTransId="{78FEB467-70F3-4082-B8AE-8DE9FD121854}"/>
    <dgm:cxn modelId="{F033EBF9-84C4-4C63-99D1-0694BE0796DF}" type="presOf" srcId="{77FDAA1D-DB0D-4404-85F0-502E83004218}" destId="{60CF9540-9811-4C6B-88A6-4FEAFEF3D7C4}" srcOrd="0" destOrd="0" presId="urn:microsoft.com/office/officeart/2005/8/layout/hierarchy3"/>
    <dgm:cxn modelId="{DCF01E63-4762-4448-9957-793511DDE95A}" type="presOf" srcId="{F174854F-67F3-4792-A119-2A7172E6E8A8}" destId="{9868E47D-0BB1-484C-9F20-5481856D0454}" srcOrd="0" destOrd="0" presId="urn:microsoft.com/office/officeart/2005/8/layout/hierarchy3"/>
    <dgm:cxn modelId="{7118D8CD-303C-4811-A0E9-882CB721E107}" type="presOf" srcId="{70860D25-9C01-475C-BAF9-4B8A8AC10FB3}" destId="{DE022B9A-26C2-45DA-93DC-AA48EFDBB61F}" srcOrd="0" destOrd="0" presId="urn:microsoft.com/office/officeart/2005/8/layout/hierarchy3"/>
    <dgm:cxn modelId="{D4782D80-D5B8-4203-B8EE-5B48AA7FA3FE}" srcId="{E1863978-8A67-406A-8E77-314965DA9DC3}" destId="{8FE33CA8-9CA8-4032-B714-3D10BA756596}" srcOrd="7" destOrd="0" parTransId="{556E6FCF-3831-499C-A362-D94B33F9E8B6}" sibTransId="{6ABC162C-FA39-4B9B-BEE2-EA5222252C02}"/>
    <dgm:cxn modelId="{685E9BE5-E3C3-4997-852C-1F3F121115B6}" type="presOf" srcId="{5FA47036-83CF-48B7-A8D1-F10EB6261531}" destId="{5B0203E9-E334-4CFF-93D0-3201F8F76D29}" srcOrd="0" destOrd="0" presId="urn:microsoft.com/office/officeart/2005/8/layout/hierarchy3"/>
    <dgm:cxn modelId="{1A633D43-6182-4550-9C9C-4B25E607EEE9}" srcId="{E1863978-8A67-406A-8E77-314965DA9DC3}" destId="{84F9A652-BFAD-4B9D-8093-116F590679AE}" srcOrd="1" destOrd="0" parTransId="{6D6864D4-E5E7-4129-8640-1A6F329EE909}" sibTransId="{5E479029-EDBF-4FC9-8EA0-A14B2352E8C6}"/>
    <dgm:cxn modelId="{5560E269-300C-4CF2-85E7-61E1D7F5B607}" type="presOf" srcId="{F8B2EFC6-9EC5-434E-85E2-B9132B46C8A4}" destId="{4A716C60-D94C-4A5F-AD3A-CE8EAEB6F889}" srcOrd="0" destOrd="0" presId="urn:microsoft.com/office/officeart/2005/8/layout/hierarchy3"/>
    <dgm:cxn modelId="{058D6FAD-A085-406B-B1CB-902D2D90C2CA}" type="presOf" srcId="{8CC659C1-9896-4026-AA98-2417B9E5DC8B}" destId="{2F8D926C-7D5D-4489-98A7-E8AA807D728D}" srcOrd="0" destOrd="0" presId="urn:microsoft.com/office/officeart/2005/8/layout/hierarchy3"/>
    <dgm:cxn modelId="{E265EA31-3016-4C67-B00D-31B278597ADA}" type="presOf" srcId="{6D6864D4-E5E7-4129-8640-1A6F329EE909}" destId="{B0138DE6-23FF-4C66-A29D-F369FDE21DF3}" srcOrd="0" destOrd="0" presId="urn:microsoft.com/office/officeart/2005/8/layout/hierarchy3"/>
    <dgm:cxn modelId="{2EBDE947-36AA-4F21-A608-A2C9454665C6}" type="presOf" srcId="{A8116FDE-D18B-4BC5-940F-561A355C80CF}" destId="{9FEEDD51-C106-432E-84B1-DEFF7404684F}" srcOrd="0" destOrd="0" presId="urn:microsoft.com/office/officeart/2005/8/layout/hierarchy3"/>
    <dgm:cxn modelId="{466EC1DC-9FCD-468B-9B30-279B8280A631}" srcId="{E1863978-8A67-406A-8E77-314965DA9DC3}" destId="{0B5FECAC-ABDD-4C46-A5AB-531364EF4DC2}" srcOrd="2" destOrd="0" parTransId="{4365DA04-37AE-484E-8EF2-AF75734262B9}" sibTransId="{9D39CD5A-F8A1-4B7F-872A-36560F8BCDE7}"/>
    <dgm:cxn modelId="{07B06420-C582-4DC9-A0DE-DFDA89953456}" type="presOf" srcId="{6BD9C3DB-9245-49E1-ADA0-49A528803BC4}" destId="{2059333E-BA86-4EFD-93A9-CB4A4BEFBCE6}" srcOrd="0" destOrd="0" presId="urn:microsoft.com/office/officeart/2005/8/layout/hierarchy3"/>
    <dgm:cxn modelId="{6EB4ED71-0DAE-4199-9E6E-70C3202C99DA}" srcId="{E1863978-8A67-406A-8E77-314965DA9DC3}" destId="{63BFC5C2-0CB9-47CE-890B-EFE9F5336373}" srcOrd="4" destOrd="0" parTransId="{74C1449D-7DF4-4F28-AEFF-8389D2F66EAC}" sibTransId="{EA05F0D6-E86E-470F-A42C-EF508E92FED6}"/>
    <dgm:cxn modelId="{63CAF329-C16D-4892-B5F3-CB27B3CA6658}" type="presOf" srcId="{059A8C74-7DD2-4DF5-8696-D41988D27D42}" destId="{C5E13987-B685-44F1-AACF-376D00FE753D}" srcOrd="0" destOrd="0" presId="urn:microsoft.com/office/officeart/2005/8/layout/hierarchy3"/>
    <dgm:cxn modelId="{E4245C65-0899-46F7-9817-5EF5754E105A}" srcId="{E1863978-8A67-406A-8E77-314965DA9DC3}" destId="{470E1CEC-2CE0-4E16-9366-973BE83D7293}" srcOrd="3" destOrd="0" parTransId="{825ABB6A-761C-4990-9B56-E008DE82EC50}" sibTransId="{70043B80-85F5-4264-BAF1-873ACADDE7EE}"/>
    <dgm:cxn modelId="{9EB38440-BBE3-470A-BC4B-33D7A77649B8}" type="presOf" srcId="{9946E0B1-9588-429C-8C16-7FF64869B6D0}" destId="{C866DCA2-7729-42E9-AFA9-A9D1AEB25E51}" srcOrd="0" destOrd="0" presId="urn:microsoft.com/office/officeart/2005/8/layout/hierarchy3"/>
    <dgm:cxn modelId="{FCA258D8-E09C-428F-9420-85FA48BC8A0D}" srcId="{6BD9C3DB-9245-49E1-ADA0-49A528803BC4}" destId="{8CC659C1-9896-4026-AA98-2417B9E5DC8B}" srcOrd="2" destOrd="0" parTransId="{1B0F3E4B-5E95-4857-B623-E8FE880060F5}" sibTransId="{AABBF0A1-11DA-4C6F-94A1-33933B2557B8}"/>
    <dgm:cxn modelId="{EB21A53A-1775-45AD-9950-6D88460EC1DC}" srcId="{6BD9C3DB-9245-49E1-ADA0-49A528803BC4}" destId="{9946E0B1-9588-429C-8C16-7FF64869B6D0}" srcOrd="1" destOrd="0" parTransId="{F8B2EFC6-9EC5-434E-85E2-B9132B46C8A4}" sibTransId="{CBB7A334-F18D-4C23-A315-6AC6797808A9}"/>
    <dgm:cxn modelId="{4998CBA7-AEA1-4A8F-B3F7-43AECE4D4C14}" srcId="{E1863978-8A67-406A-8E77-314965DA9DC3}" destId="{059A8C74-7DD2-4DF5-8696-D41988D27D42}" srcOrd="6" destOrd="0" parTransId="{14B25085-5984-42F6-AE52-D284AFB68CE2}" sibTransId="{6CF7C631-73B4-4596-844E-B02772C5E7CC}"/>
    <dgm:cxn modelId="{BC14096A-E765-4FF3-A5B0-17FE8733F115}" type="presOf" srcId="{6BD9C3DB-9245-49E1-ADA0-49A528803BC4}" destId="{396222F6-5317-4357-BB3A-A1743CE3F2DA}" srcOrd="1" destOrd="0" presId="urn:microsoft.com/office/officeart/2005/8/layout/hierarchy3"/>
    <dgm:cxn modelId="{C41E10BF-023A-4FFA-A6A9-2FA4C23E71B9}" srcId="{A8116FDE-D18B-4BC5-940F-561A355C80CF}" destId="{E1863978-8A67-406A-8E77-314965DA9DC3}" srcOrd="1" destOrd="0" parTransId="{6FA242A3-E928-4D90-BD7B-23B19858A5CB}" sibTransId="{C4C4AD92-6952-4F25-9CC1-5C280C517D58}"/>
    <dgm:cxn modelId="{32ECBBA6-90C0-4C2A-A7BA-B31AE2E8EF22}" type="presOf" srcId="{825ABB6A-761C-4990-9B56-E008DE82EC50}" destId="{77DD69FE-3361-4A33-9737-30D9522A64B1}" srcOrd="0" destOrd="0" presId="urn:microsoft.com/office/officeart/2005/8/layout/hierarchy3"/>
    <dgm:cxn modelId="{7BD94AA4-A41C-4A88-8275-86FE99267B87}" type="presOf" srcId="{2F9C120C-31E2-4EC4-A303-10CA54A9CB28}" destId="{09CF3568-0F72-46DD-A252-062E0C5A8E3F}" srcOrd="0" destOrd="0" presId="urn:microsoft.com/office/officeart/2005/8/layout/hierarchy3"/>
    <dgm:cxn modelId="{7BF3A838-E97B-4E73-9FC8-5421385A2D8E}" type="presOf" srcId="{14B25085-5984-42F6-AE52-D284AFB68CE2}" destId="{9660F619-19D2-4B2E-A393-49DFCC30F4E1}" srcOrd="0" destOrd="0" presId="urn:microsoft.com/office/officeart/2005/8/layout/hierarchy3"/>
    <dgm:cxn modelId="{0ADCC542-B077-4550-8368-1EC2917D79F4}" type="presOf" srcId="{8FE33CA8-9CA8-4032-B714-3D10BA756596}" destId="{ACFC1D58-298E-4F2F-9449-BD3D7C8B41E7}" srcOrd="0" destOrd="0" presId="urn:microsoft.com/office/officeart/2005/8/layout/hierarchy3"/>
    <dgm:cxn modelId="{BB420293-84C4-45F5-831C-1D10D47B2E02}" type="presOf" srcId="{E1863978-8A67-406A-8E77-314965DA9DC3}" destId="{CC31908B-6194-4C6E-9C70-41C2B9914818}" srcOrd="0" destOrd="0" presId="urn:microsoft.com/office/officeart/2005/8/layout/hierarchy3"/>
    <dgm:cxn modelId="{D85F47E5-4161-4995-80EE-64099F5FDDB3}" type="presOf" srcId="{9689D473-12EF-4459-B5CD-DDD32D653BD9}" destId="{632F4EDB-A7CD-4C29-909F-EC3990F8E816}" srcOrd="0" destOrd="0" presId="urn:microsoft.com/office/officeart/2005/8/layout/hierarchy3"/>
    <dgm:cxn modelId="{2F17201E-BFF4-4475-A927-38ACB3A3AE8F}" srcId="{A8116FDE-D18B-4BC5-940F-561A355C80CF}" destId="{6BD9C3DB-9245-49E1-ADA0-49A528803BC4}" srcOrd="0" destOrd="0" parTransId="{91522B02-A99F-4057-ABD0-3C2A84C4CD56}" sibTransId="{FE61A159-17B5-4D79-9AC8-A1E1B465581C}"/>
    <dgm:cxn modelId="{DD38CC53-4782-4162-A45D-22B37F44DB81}" type="presOf" srcId="{1B0F3E4B-5E95-4857-B623-E8FE880060F5}" destId="{10327CA2-65C5-4C65-A328-6323C11E977E}" srcOrd="0" destOrd="0" presId="urn:microsoft.com/office/officeart/2005/8/layout/hierarchy3"/>
    <dgm:cxn modelId="{5EF57140-87A6-4A59-BFF3-E286EF9F3628}" type="presOf" srcId="{63BFC5C2-0CB9-47CE-890B-EFE9F5336373}" destId="{1CC73E22-7A3F-4C34-8CCD-AE4E8514EE47}" srcOrd="0" destOrd="0" presId="urn:microsoft.com/office/officeart/2005/8/layout/hierarchy3"/>
    <dgm:cxn modelId="{BC59033F-5D51-4301-AE1E-43E90186B0DA}" type="presOf" srcId="{E1863978-8A67-406A-8E77-314965DA9DC3}" destId="{D1190732-CE37-4BC3-8F00-8F5FD5AAC734}" srcOrd="1" destOrd="0" presId="urn:microsoft.com/office/officeart/2005/8/layout/hierarchy3"/>
    <dgm:cxn modelId="{9C9936BE-B76B-4C1D-9C61-555660EECF34}" type="presOf" srcId="{0805E23F-5873-42C3-8BE3-03340D7F5E42}" destId="{23190F78-47C8-442E-BD80-6D8E8458707C}" srcOrd="0" destOrd="0" presId="urn:microsoft.com/office/officeart/2005/8/layout/hierarchy3"/>
    <dgm:cxn modelId="{6B8FC2DB-0BBC-4693-B38A-5A1CFB094BF6}" srcId="{E1863978-8A67-406A-8E77-314965DA9DC3}" destId="{70860D25-9C01-475C-BAF9-4B8A8AC10FB3}" srcOrd="5" destOrd="0" parTransId="{2F9C120C-31E2-4EC4-A303-10CA54A9CB28}" sibTransId="{7B9FFC47-65D7-4CFC-8D19-65FCE8A8E118}"/>
    <dgm:cxn modelId="{382599EE-7258-41A6-87E0-C80E8BF14F51}" type="presOf" srcId="{84F9A652-BFAD-4B9D-8093-116F590679AE}" destId="{924BC2B7-229F-48C7-AA5E-633AFE30A251}" srcOrd="0" destOrd="0" presId="urn:microsoft.com/office/officeart/2005/8/layout/hierarchy3"/>
    <dgm:cxn modelId="{DEB7483C-A3D2-4D4A-A988-6507403E1D89}" type="presOf" srcId="{0B5FECAC-ABDD-4C46-A5AB-531364EF4DC2}" destId="{DC5F3308-0054-4540-B2CC-56F38A9DEADC}" srcOrd="0" destOrd="0" presId="urn:microsoft.com/office/officeart/2005/8/layout/hierarchy3"/>
    <dgm:cxn modelId="{9D1B255F-27D5-4291-9128-0C6B7C6115A6}" type="presParOf" srcId="{9FEEDD51-C106-432E-84B1-DEFF7404684F}" destId="{FC6739CD-22BB-4226-A9E5-DE988B96F064}" srcOrd="0" destOrd="0" presId="urn:microsoft.com/office/officeart/2005/8/layout/hierarchy3"/>
    <dgm:cxn modelId="{F3EAB106-3E57-4306-8EDF-010D105319F0}" type="presParOf" srcId="{FC6739CD-22BB-4226-A9E5-DE988B96F064}" destId="{59024E9A-F330-4E0D-8A40-35E8B5843EC8}" srcOrd="0" destOrd="0" presId="urn:microsoft.com/office/officeart/2005/8/layout/hierarchy3"/>
    <dgm:cxn modelId="{2725E90E-C23E-427E-A955-70F53740DDBE}" type="presParOf" srcId="{59024E9A-F330-4E0D-8A40-35E8B5843EC8}" destId="{2059333E-BA86-4EFD-93A9-CB4A4BEFBCE6}" srcOrd="0" destOrd="0" presId="urn:microsoft.com/office/officeart/2005/8/layout/hierarchy3"/>
    <dgm:cxn modelId="{611D8AF9-2387-4045-B61A-37D7636343FD}" type="presParOf" srcId="{59024E9A-F330-4E0D-8A40-35E8B5843EC8}" destId="{396222F6-5317-4357-BB3A-A1743CE3F2DA}" srcOrd="1" destOrd="0" presId="urn:microsoft.com/office/officeart/2005/8/layout/hierarchy3"/>
    <dgm:cxn modelId="{23A1EB7D-C55C-4B18-92B1-D6C44051D227}" type="presParOf" srcId="{FC6739CD-22BB-4226-A9E5-DE988B96F064}" destId="{D363ACC4-32E5-44E2-889A-0C401DFB44EF}" srcOrd="1" destOrd="0" presId="urn:microsoft.com/office/officeart/2005/8/layout/hierarchy3"/>
    <dgm:cxn modelId="{78380E0C-B827-4974-94BA-73D0ECCAB326}" type="presParOf" srcId="{D363ACC4-32E5-44E2-889A-0C401DFB44EF}" destId="{632F4EDB-A7CD-4C29-909F-EC3990F8E816}" srcOrd="0" destOrd="0" presId="urn:microsoft.com/office/officeart/2005/8/layout/hierarchy3"/>
    <dgm:cxn modelId="{B0B11396-F802-4B2A-870C-F1641ECC173D}" type="presParOf" srcId="{D363ACC4-32E5-44E2-889A-0C401DFB44EF}" destId="{8AC5D820-3739-43D9-8EBB-EE95985D3A82}" srcOrd="1" destOrd="0" presId="urn:microsoft.com/office/officeart/2005/8/layout/hierarchy3"/>
    <dgm:cxn modelId="{12B56A7E-51D8-4D79-9C4F-5B5B1E370C59}" type="presParOf" srcId="{D363ACC4-32E5-44E2-889A-0C401DFB44EF}" destId="{4A716C60-D94C-4A5F-AD3A-CE8EAEB6F889}" srcOrd="2" destOrd="0" presId="urn:microsoft.com/office/officeart/2005/8/layout/hierarchy3"/>
    <dgm:cxn modelId="{56AAD1BD-FF81-48FA-9738-2DAFA6569148}" type="presParOf" srcId="{D363ACC4-32E5-44E2-889A-0C401DFB44EF}" destId="{C866DCA2-7729-42E9-AFA9-A9D1AEB25E51}" srcOrd="3" destOrd="0" presId="urn:microsoft.com/office/officeart/2005/8/layout/hierarchy3"/>
    <dgm:cxn modelId="{1D7EBA0D-6EA0-487C-B4BF-A522A129BED1}" type="presParOf" srcId="{D363ACC4-32E5-44E2-889A-0C401DFB44EF}" destId="{10327CA2-65C5-4C65-A328-6323C11E977E}" srcOrd="4" destOrd="0" presId="urn:microsoft.com/office/officeart/2005/8/layout/hierarchy3"/>
    <dgm:cxn modelId="{48DD3FEF-E9E1-4AC1-957C-A0035C7B2BF7}" type="presParOf" srcId="{D363ACC4-32E5-44E2-889A-0C401DFB44EF}" destId="{2F8D926C-7D5D-4489-98A7-E8AA807D728D}" srcOrd="5" destOrd="0" presId="urn:microsoft.com/office/officeart/2005/8/layout/hierarchy3"/>
    <dgm:cxn modelId="{18A44E8F-AA96-41A7-A026-9004512FEFDC}" type="presParOf" srcId="{D363ACC4-32E5-44E2-889A-0C401DFB44EF}" destId="{23190F78-47C8-442E-BD80-6D8E8458707C}" srcOrd="6" destOrd="0" presId="urn:microsoft.com/office/officeart/2005/8/layout/hierarchy3"/>
    <dgm:cxn modelId="{DF16B1A4-F3E4-4852-BC9C-2CE7BCC63369}" type="presParOf" srcId="{D363ACC4-32E5-44E2-889A-0C401DFB44EF}" destId="{5B0203E9-E334-4CFF-93D0-3201F8F76D29}" srcOrd="7" destOrd="0" presId="urn:microsoft.com/office/officeart/2005/8/layout/hierarchy3"/>
    <dgm:cxn modelId="{79324140-9521-4E08-9A68-130D4672201E}" type="presParOf" srcId="{9FEEDD51-C106-432E-84B1-DEFF7404684F}" destId="{DF348F3D-CB0F-4013-82E9-85AA2EF6A1B4}" srcOrd="1" destOrd="0" presId="urn:microsoft.com/office/officeart/2005/8/layout/hierarchy3"/>
    <dgm:cxn modelId="{EB02A31F-6C5F-4EAC-8FB4-2210DAE3C9F2}" type="presParOf" srcId="{DF348F3D-CB0F-4013-82E9-85AA2EF6A1B4}" destId="{AF0FCDEA-79CD-4806-9329-3EA13B69052F}" srcOrd="0" destOrd="0" presId="urn:microsoft.com/office/officeart/2005/8/layout/hierarchy3"/>
    <dgm:cxn modelId="{4925CBB4-3DA0-4C9F-9F88-F52AD7E661C8}" type="presParOf" srcId="{AF0FCDEA-79CD-4806-9329-3EA13B69052F}" destId="{CC31908B-6194-4C6E-9C70-41C2B9914818}" srcOrd="0" destOrd="0" presId="urn:microsoft.com/office/officeart/2005/8/layout/hierarchy3"/>
    <dgm:cxn modelId="{B10B2084-585B-437F-9C9E-75624B206272}" type="presParOf" srcId="{AF0FCDEA-79CD-4806-9329-3EA13B69052F}" destId="{D1190732-CE37-4BC3-8F00-8F5FD5AAC734}" srcOrd="1" destOrd="0" presId="urn:microsoft.com/office/officeart/2005/8/layout/hierarchy3"/>
    <dgm:cxn modelId="{25F223A7-11E2-45A7-86D5-11F83D0007CF}" type="presParOf" srcId="{DF348F3D-CB0F-4013-82E9-85AA2EF6A1B4}" destId="{9DEF2061-867D-424D-B8F9-5E8B5D26333A}" srcOrd="1" destOrd="0" presId="urn:microsoft.com/office/officeart/2005/8/layout/hierarchy3"/>
    <dgm:cxn modelId="{C612D7C9-8913-4714-A244-78AD755E3A59}" type="presParOf" srcId="{9DEF2061-867D-424D-B8F9-5E8B5D26333A}" destId="{9868E47D-0BB1-484C-9F20-5481856D0454}" srcOrd="0" destOrd="0" presId="urn:microsoft.com/office/officeart/2005/8/layout/hierarchy3"/>
    <dgm:cxn modelId="{D118093C-0236-4570-BD6A-694EFC8D3248}" type="presParOf" srcId="{9DEF2061-867D-424D-B8F9-5E8B5D26333A}" destId="{60CF9540-9811-4C6B-88A6-4FEAFEF3D7C4}" srcOrd="1" destOrd="0" presId="urn:microsoft.com/office/officeart/2005/8/layout/hierarchy3"/>
    <dgm:cxn modelId="{55041C63-F1DE-431D-8FBF-BF7476FB9186}" type="presParOf" srcId="{9DEF2061-867D-424D-B8F9-5E8B5D26333A}" destId="{B0138DE6-23FF-4C66-A29D-F369FDE21DF3}" srcOrd="2" destOrd="0" presId="urn:microsoft.com/office/officeart/2005/8/layout/hierarchy3"/>
    <dgm:cxn modelId="{5C22D390-BA7E-4712-92E1-52F25EAC9F51}" type="presParOf" srcId="{9DEF2061-867D-424D-B8F9-5E8B5D26333A}" destId="{924BC2B7-229F-48C7-AA5E-633AFE30A251}" srcOrd="3" destOrd="0" presId="urn:microsoft.com/office/officeart/2005/8/layout/hierarchy3"/>
    <dgm:cxn modelId="{86ADD0B8-2A67-4CF3-A789-C24C587EFC01}" type="presParOf" srcId="{9DEF2061-867D-424D-B8F9-5E8B5D26333A}" destId="{649E6399-0276-45FA-91E0-A73A42191C3E}" srcOrd="4" destOrd="0" presId="urn:microsoft.com/office/officeart/2005/8/layout/hierarchy3"/>
    <dgm:cxn modelId="{2F4BEB46-1537-452C-92D2-85E944EC70FC}" type="presParOf" srcId="{9DEF2061-867D-424D-B8F9-5E8B5D26333A}" destId="{DC5F3308-0054-4540-B2CC-56F38A9DEADC}" srcOrd="5" destOrd="0" presId="urn:microsoft.com/office/officeart/2005/8/layout/hierarchy3"/>
    <dgm:cxn modelId="{3A517E9C-E309-4DEC-9A64-569F3FBC47CE}" type="presParOf" srcId="{9DEF2061-867D-424D-B8F9-5E8B5D26333A}" destId="{77DD69FE-3361-4A33-9737-30D9522A64B1}" srcOrd="6" destOrd="0" presId="urn:microsoft.com/office/officeart/2005/8/layout/hierarchy3"/>
    <dgm:cxn modelId="{ED2C8122-1411-4DC2-B599-FE28A44ADE40}" type="presParOf" srcId="{9DEF2061-867D-424D-B8F9-5E8B5D26333A}" destId="{CA4E72BC-4DE5-4812-A0F1-3A5FCA635D86}" srcOrd="7" destOrd="0" presId="urn:microsoft.com/office/officeart/2005/8/layout/hierarchy3"/>
    <dgm:cxn modelId="{B75B40E7-13DC-4AC2-970A-CCCD3B43652C}" type="presParOf" srcId="{9DEF2061-867D-424D-B8F9-5E8B5D26333A}" destId="{0E3A92A8-1A36-45E9-A173-7298F1C3817E}" srcOrd="8" destOrd="0" presId="urn:microsoft.com/office/officeart/2005/8/layout/hierarchy3"/>
    <dgm:cxn modelId="{F6686B2F-05CF-4DA4-8A58-E1DEEB60520D}" type="presParOf" srcId="{9DEF2061-867D-424D-B8F9-5E8B5D26333A}" destId="{1CC73E22-7A3F-4C34-8CCD-AE4E8514EE47}" srcOrd="9" destOrd="0" presId="urn:microsoft.com/office/officeart/2005/8/layout/hierarchy3"/>
    <dgm:cxn modelId="{C1C27CE5-2378-4C5E-9E1F-757C32078F00}" type="presParOf" srcId="{9DEF2061-867D-424D-B8F9-5E8B5D26333A}" destId="{09CF3568-0F72-46DD-A252-062E0C5A8E3F}" srcOrd="10" destOrd="0" presId="urn:microsoft.com/office/officeart/2005/8/layout/hierarchy3"/>
    <dgm:cxn modelId="{87558C98-AE1F-4F91-B3ED-8B20EEBD050E}" type="presParOf" srcId="{9DEF2061-867D-424D-B8F9-5E8B5D26333A}" destId="{DE022B9A-26C2-45DA-93DC-AA48EFDBB61F}" srcOrd="11" destOrd="0" presId="urn:microsoft.com/office/officeart/2005/8/layout/hierarchy3"/>
    <dgm:cxn modelId="{BE76273C-58C2-437A-8948-897C20EED455}" type="presParOf" srcId="{9DEF2061-867D-424D-B8F9-5E8B5D26333A}" destId="{9660F619-19D2-4B2E-A393-49DFCC30F4E1}" srcOrd="12" destOrd="0" presId="urn:microsoft.com/office/officeart/2005/8/layout/hierarchy3"/>
    <dgm:cxn modelId="{800C54BB-84C2-478B-B67F-2FD27FDAB148}" type="presParOf" srcId="{9DEF2061-867D-424D-B8F9-5E8B5D26333A}" destId="{C5E13987-B685-44F1-AACF-376D00FE753D}" srcOrd="13" destOrd="0" presId="urn:microsoft.com/office/officeart/2005/8/layout/hierarchy3"/>
    <dgm:cxn modelId="{CDFE911E-8D0D-4B6F-ADA8-174EFE64AF35}" type="presParOf" srcId="{9DEF2061-867D-424D-B8F9-5E8B5D26333A}" destId="{684A6907-7F55-4301-9065-CA48B8B01945}" srcOrd="14" destOrd="0" presId="urn:microsoft.com/office/officeart/2005/8/layout/hierarchy3"/>
    <dgm:cxn modelId="{A14A4C99-E011-4836-AF98-E67A78D2CC09}" type="presParOf" srcId="{9DEF2061-867D-424D-B8F9-5E8B5D26333A}" destId="{ACFC1D58-298E-4F2F-9449-BD3D7C8B41E7}" srcOrd="1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8AED56-ECE5-4D9F-AFE9-4B0D3004C55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A8B7A9-ECD8-44E4-A2FC-65A41CD9E7C7}">
      <dgm:prSet/>
      <dgm:spPr/>
      <dgm:t>
        <a:bodyPr/>
        <a:lstStyle/>
        <a:p>
          <a:r>
            <a:rPr lang="ru-RU" dirty="0" smtClean="0"/>
            <a:t>создание операционной среды функционирования других программ;</a:t>
          </a:r>
        </a:p>
      </dgm:t>
    </dgm:pt>
    <dgm:pt modelId="{B8FC3653-6446-481D-B317-0086A7B5A854}" type="parTrans" cxnId="{37F1DA2D-1869-4CF5-A837-C73D32534C55}">
      <dgm:prSet/>
      <dgm:spPr/>
      <dgm:t>
        <a:bodyPr/>
        <a:lstStyle/>
        <a:p>
          <a:endParaRPr lang="ru-RU"/>
        </a:p>
      </dgm:t>
    </dgm:pt>
    <dgm:pt modelId="{34BAA065-90BD-4AEA-87B4-B8C5D4EB6243}" type="sibTrans" cxnId="{37F1DA2D-1869-4CF5-A837-C73D32534C55}">
      <dgm:prSet/>
      <dgm:spPr/>
      <dgm:t>
        <a:bodyPr/>
        <a:lstStyle/>
        <a:p>
          <a:endParaRPr lang="ru-RU"/>
        </a:p>
      </dgm:t>
    </dgm:pt>
    <dgm:pt modelId="{0D5529E5-96D6-4836-ADD7-2FE277F9D959}">
      <dgm:prSet/>
      <dgm:spPr/>
      <dgm:t>
        <a:bodyPr/>
        <a:lstStyle/>
        <a:p>
          <a:r>
            <a:rPr lang="ru-RU"/>
            <a:t>обеспечение надежной и эффективной работы самого компьютера и вычислительной сети;</a:t>
          </a:r>
        </a:p>
      </dgm:t>
    </dgm:pt>
    <dgm:pt modelId="{C863F460-16AE-488A-B7F3-B047CBA30FEA}" type="parTrans" cxnId="{5FA9177B-E80D-470F-BDA9-8DB15D827E68}">
      <dgm:prSet/>
      <dgm:spPr/>
      <dgm:t>
        <a:bodyPr/>
        <a:lstStyle/>
        <a:p>
          <a:endParaRPr lang="ru-RU"/>
        </a:p>
      </dgm:t>
    </dgm:pt>
    <dgm:pt modelId="{EE4648E7-A722-43DC-A4F0-BBCB26298004}" type="sibTrans" cxnId="{5FA9177B-E80D-470F-BDA9-8DB15D827E68}">
      <dgm:prSet/>
      <dgm:spPr/>
      <dgm:t>
        <a:bodyPr/>
        <a:lstStyle/>
        <a:p>
          <a:endParaRPr lang="ru-RU"/>
        </a:p>
      </dgm:t>
    </dgm:pt>
    <dgm:pt modelId="{E1BD3D83-6B32-499F-92C2-841A27635426}">
      <dgm:prSet/>
      <dgm:spPr/>
      <dgm:t>
        <a:bodyPr/>
        <a:lstStyle/>
        <a:p>
          <a:r>
            <a:rPr lang="ru-RU"/>
            <a:t>проведение диагностики и профилактики аппаратуры компьютера и вычислительных сетей;</a:t>
          </a:r>
        </a:p>
      </dgm:t>
    </dgm:pt>
    <dgm:pt modelId="{0980FF4A-2A9B-4FC3-9CA6-C32EA80AF729}" type="parTrans" cxnId="{FD3E2ED0-C049-4B02-9817-411BC2CF394C}">
      <dgm:prSet/>
      <dgm:spPr/>
      <dgm:t>
        <a:bodyPr/>
        <a:lstStyle/>
        <a:p>
          <a:endParaRPr lang="ru-RU"/>
        </a:p>
      </dgm:t>
    </dgm:pt>
    <dgm:pt modelId="{A79DE3CD-9948-47A0-9686-41DD664AC303}" type="sibTrans" cxnId="{FD3E2ED0-C049-4B02-9817-411BC2CF394C}">
      <dgm:prSet/>
      <dgm:spPr/>
      <dgm:t>
        <a:bodyPr/>
        <a:lstStyle/>
        <a:p>
          <a:endParaRPr lang="ru-RU"/>
        </a:p>
      </dgm:t>
    </dgm:pt>
    <dgm:pt modelId="{828DE64D-3861-4A4B-A06F-E52BA1739D52}">
      <dgm:prSet/>
      <dgm:spPr/>
      <dgm:t>
        <a:bodyPr/>
        <a:lstStyle/>
        <a:p>
          <a:r>
            <a:rPr lang="ru-RU"/>
            <a:t>выполнение вспомогательных технологических процессов (копирование, архивирование, восстановление файлов программ и баз данных и т.д.).</a:t>
          </a:r>
        </a:p>
      </dgm:t>
    </dgm:pt>
    <dgm:pt modelId="{FD00D691-E0E7-46A6-9057-F277A329B5CA}" type="parTrans" cxnId="{771F9551-EA50-43F6-B6D1-37E675B1F0AC}">
      <dgm:prSet/>
      <dgm:spPr/>
      <dgm:t>
        <a:bodyPr/>
        <a:lstStyle/>
        <a:p>
          <a:endParaRPr lang="ru-RU"/>
        </a:p>
      </dgm:t>
    </dgm:pt>
    <dgm:pt modelId="{6AC4DAFE-B3D4-438C-85F7-EEDDC318C4FB}" type="sibTrans" cxnId="{771F9551-EA50-43F6-B6D1-37E675B1F0AC}">
      <dgm:prSet/>
      <dgm:spPr/>
      <dgm:t>
        <a:bodyPr/>
        <a:lstStyle/>
        <a:p>
          <a:endParaRPr lang="ru-RU"/>
        </a:p>
      </dgm:t>
    </dgm:pt>
    <dgm:pt modelId="{B8D4F487-BD26-4551-970E-B9C187A66058}" type="pres">
      <dgm:prSet presAssocID="{AF8AED56-ECE5-4D9F-AFE9-4B0D3004C5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320F4-74DE-4BA8-BE03-29F0FD8A8665}" type="pres">
      <dgm:prSet presAssocID="{828DE64D-3861-4A4B-A06F-E52BA1739D52}" presName="boxAndChildren" presStyleCnt="0"/>
      <dgm:spPr/>
    </dgm:pt>
    <dgm:pt modelId="{572306EC-0687-4225-B691-D59318E564A7}" type="pres">
      <dgm:prSet presAssocID="{828DE64D-3861-4A4B-A06F-E52BA1739D52}" presName="parentTextBox" presStyleLbl="node1" presStyleIdx="0" presStyleCnt="4"/>
      <dgm:spPr/>
      <dgm:t>
        <a:bodyPr/>
        <a:lstStyle/>
        <a:p>
          <a:endParaRPr lang="ru-RU"/>
        </a:p>
      </dgm:t>
    </dgm:pt>
    <dgm:pt modelId="{7AE5ED74-5EB6-4A94-BFC4-04C86155CA6A}" type="pres">
      <dgm:prSet presAssocID="{A79DE3CD-9948-47A0-9686-41DD664AC303}" presName="sp" presStyleCnt="0"/>
      <dgm:spPr/>
    </dgm:pt>
    <dgm:pt modelId="{4A264D26-A186-433C-9048-DA2E5E096934}" type="pres">
      <dgm:prSet presAssocID="{E1BD3D83-6B32-499F-92C2-841A27635426}" presName="arrowAndChildren" presStyleCnt="0"/>
      <dgm:spPr/>
    </dgm:pt>
    <dgm:pt modelId="{1DBA5937-0240-4999-BB69-C5DD722B2874}" type="pres">
      <dgm:prSet presAssocID="{E1BD3D83-6B32-499F-92C2-841A27635426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6885338-BEB4-43FC-BD85-39850DC6D58C}" type="pres">
      <dgm:prSet presAssocID="{EE4648E7-A722-43DC-A4F0-BBCB26298004}" presName="sp" presStyleCnt="0"/>
      <dgm:spPr/>
    </dgm:pt>
    <dgm:pt modelId="{E4A0BC9A-9A64-44A5-ACE2-0A9F54EC907F}" type="pres">
      <dgm:prSet presAssocID="{0D5529E5-96D6-4836-ADD7-2FE277F9D959}" presName="arrowAndChildren" presStyleCnt="0"/>
      <dgm:spPr/>
    </dgm:pt>
    <dgm:pt modelId="{8EA2EBE8-EDBD-486B-9BA4-568141772285}" type="pres">
      <dgm:prSet presAssocID="{0D5529E5-96D6-4836-ADD7-2FE277F9D959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CF088DD6-DD37-446D-95F3-40D0B23141F1}" type="pres">
      <dgm:prSet presAssocID="{34BAA065-90BD-4AEA-87B4-B8C5D4EB6243}" presName="sp" presStyleCnt="0"/>
      <dgm:spPr/>
    </dgm:pt>
    <dgm:pt modelId="{83277DFB-6A2A-412F-85CB-CD83403A6E91}" type="pres">
      <dgm:prSet presAssocID="{F4A8B7A9-ECD8-44E4-A2FC-65A41CD9E7C7}" presName="arrowAndChildren" presStyleCnt="0"/>
      <dgm:spPr/>
    </dgm:pt>
    <dgm:pt modelId="{E1876B21-B84A-4A45-98FA-B6B43B62171C}" type="pres">
      <dgm:prSet presAssocID="{F4A8B7A9-ECD8-44E4-A2FC-65A41CD9E7C7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FA9177B-E80D-470F-BDA9-8DB15D827E68}" srcId="{AF8AED56-ECE5-4D9F-AFE9-4B0D3004C55C}" destId="{0D5529E5-96D6-4836-ADD7-2FE277F9D959}" srcOrd="1" destOrd="0" parTransId="{C863F460-16AE-488A-B7F3-B047CBA30FEA}" sibTransId="{EE4648E7-A722-43DC-A4F0-BBCB26298004}"/>
    <dgm:cxn modelId="{37F1DA2D-1869-4CF5-A837-C73D32534C55}" srcId="{AF8AED56-ECE5-4D9F-AFE9-4B0D3004C55C}" destId="{F4A8B7A9-ECD8-44E4-A2FC-65A41CD9E7C7}" srcOrd="0" destOrd="0" parTransId="{B8FC3653-6446-481D-B317-0086A7B5A854}" sibTransId="{34BAA065-90BD-4AEA-87B4-B8C5D4EB6243}"/>
    <dgm:cxn modelId="{FD3E2ED0-C049-4B02-9817-411BC2CF394C}" srcId="{AF8AED56-ECE5-4D9F-AFE9-4B0D3004C55C}" destId="{E1BD3D83-6B32-499F-92C2-841A27635426}" srcOrd="2" destOrd="0" parTransId="{0980FF4A-2A9B-4FC3-9CA6-C32EA80AF729}" sibTransId="{A79DE3CD-9948-47A0-9686-41DD664AC303}"/>
    <dgm:cxn modelId="{3A675AD4-C50D-4A69-9FCD-FE0491A77418}" type="presOf" srcId="{F4A8B7A9-ECD8-44E4-A2FC-65A41CD9E7C7}" destId="{E1876B21-B84A-4A45-98FA-B6B43B62171C}" srcOrd="0" destOrd="0" presId="urn:microsoft.com/office/officeart/2005/8/layout/process4"/>
    <dgm:cxn modelId="{7673C2DB-8715-4959-BA63-B7C491C2C7E1}" type="presOf" srcId="{AF8AED56-ECE5-4D9F-AFE9-4B0D3004C55C}" destId="{B8D4F487-BD26-4551-970E-B9C187A66058}" srcOrd="0" destOrd="0" presId="urn:microsoft.com/office/officeart/2005/8/layout/process4"/>
    <dgm:cxn modelId="{3F7FC41D-C47A-441D-95DB-9B91544851AA}" type="presOf" srcId="{828DE64D-3861-4A4B-A06F-E52BA1739D52}" destId="{572306EC-0687-4225-B691-D59318E564A7}" srcOrd="0" destOrd="0" presId="urn:microsoft.com/office/officeart/2005/8/layout/process4"/>
    <dgm:cxn modelId="{927A8887-93B9-43BA-8620-3584423C28B0}" type="presOf" srcId="{0D5529E5-96D6-4836-ADD7-2FE277F9D959}" destId="{8EA2EBE8-EDBD-486B-9BA4-568141772285}" srcOrd="0" destOrd="0" presId="urn:microsoft.com/office/officeart/2005/8/layout/process4"/>
    <dgm:cxn modelId="{771F9551-EA50-43F6-B6D1-37E675B1F0AC}" srcId="{AF8AED56-ECE5-4D9F-AFE9-4B0D3004C55C}" destId="{828DE64D-3861-4A4B-A06F-E52BA1739D52}" srcOrd="3" destOrd="0" parTransId="{FD00D691-E0E7-46A6-9057-F277A329B5CA}" sibTransId="{6AC4DAFE-B3D4-438C-85F7-EEDDC318C4FB}"/>
    <dgm:cxn modelId="{CD3E7B2E-1585-417A-BC14-FDF11C7B9011}" type="presOf" srcId="{E1BD3D83-6B32-499F-92C2-841A27635426}" destId="{1DBA5937-0240-4999-BB69-C5DD722B2874}" srcOrd="0" destOrd="0" presId="urn:microsoft.com/office/officeart/2005/8/layout/process4"/>
    <dgm:cxn modelId="{BE3908A4-1C0E-428C-91FA-2383631820E8}" type="presParOf" srcId="{B8D4F487-BD26-4551-970E-B9C187A66058}" destId="{BBA320F4-74DE-4BA8-BE03-29F0FD8A8665}" srcOrd="0" destOrd="0" presId="urn:microsoft.com/office/officeart/2005/8/layout/process4"/>
    <dgm:cxn modelId="{A72BFF24-A52A-4D04-B0FA-D8929AEC07BA}" type="presParOf" srcId="{BBA320F4-74DE-4BA8-BE03-29F0FD8A8665}" destId="{572306EC-0687-4225-B691-D59318E564A7}" srcOrd="0" destOrd="0" presId="urn:microsoft.com/office/officeart/2005/8/layout/process4"/>
    <dgm:cxn modelId="{77FA8D65-EF94-4A58-B157-93BEA7516CC8}" type="presParOf" srcId="{B8D4F487-BD26-4551-970E-B9C187A66058}" destId="{7AE5ED74-5EB6-4A94-BFC4-04C86155CA6A}" srcOrd="1" destOrd="0" presId="urn:microsoft.com/office/officeart/2005/8/layout/process4"/>
    <dgm:cxn modelId="{BAC3FEED-3BBE-4072-BAED-8608E2A503A9}" type="presParOf" srcId="{B8D4F487-BD26-4551-970E-B9C187A66058}" destId="{4A264D26-A186-433C-9048-DA2E5E096934}" srcOrd="2" destOrd="0" presId="urn:microsoft.com/office/officeart/2005/8/layout/process4"/>
    <dgm:cxn modelId="{3A732229-2290-4BF3-AAF5-DBD84604B7BB}" type="presParOf" srcId="{4A264D26-A186-433C-9048-DA2E5E096934}" destId="{1DBA5937-0240-4999-BB69-C5DD722B2874}" srcOrd="0" destOrd="0" presId="urn:microsoft.com/office/officeart/2005/8/layout/process4"/>
    <dgm:cxn modelId="{A75ECAD2-1B44-4581-8636-95667CD56835}" type="presParOf" srcId="{B8D4F487-BD26-4551-970E-B9C187A66058}" destId="{86885338-BEB4-43FC-BD85-39850DC6D58C}" srcOrd="3" destOrd="0" presId="urn:microsoft.com/office/officeart/2005/8/layout/process4"/>
    <dgm:cxn modelId="{7A6FFC4E-2E0C-4E1C-9A2F-2A75913DB260}" type="presParOf" srcId="{B8D4F487-BD26-4551-970E-B9C187A66058}" destId="{E4A0BC9A-9A64-44A5-ACE2-0A9F54EC907F}" srcOrd="4" destOrd="0" presId="urn:microsoft.com/office/officeart/2005/8/layout/process4"/>
    <dgm:cxn modelId="{8D9F1FB1-7C48-4453-9BAC-25131886A723}" type="presParOf" srcId="{E4A0BC9A-9A64-44A5-ACE2-0A9F54EC907F}" destId="{8EA2EBE8-EDBD-486B-9BA4-568141772285}" srcOrd="0" destOrd="0" presId="urn:microsoft.com/office/officeart/2005/8/layout/process4"/>
    <dgm:cxn modelId="{D4AD6C29-FBCE-42E8-BD80-EC01458602F1}" type="presParOf" srcId="{B8D4F487-BD26-4551-970E-B9C187A66058}" destId="{CF088DD6-DD37-446D-95F3-40D0B23141F1}" srcOrd="5" destOrd="0" presId="urn:microsoft.com/office/officeart/2005/8/layout/process4"/>
    <dgm:cxn modelId="{98CD8941-A5A0-4D81-B74C-EB2C19F64D1F}" type="presParOf" srcId="{B8D4F487-BD26-4551-970E-B9C187A66058}" destId="{83277DFB-6A2A-412F-85CB-CD83403A6E91}" srcOrd="6" destOrd="0" presId="urn:microsoft.com/office/officeart/2005/8/layout/process4"/>
    <dgm:cxn modelId="{EA9848FF-9B71-4A99-A526-F72DF3D84212}" type="presParOf" srcId="{83277DFB-6A2A-412F-85CB-CD83403A6E91}" destId="{E1876B21-B84A-4A45-98FA-B6B43B6217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9333E-BA86-4EFD-93A9-CB4A4BEFBCE6}">
      <dsp:nvSpPr>
        <dsp:cNvPr id="0" name=""/>
        <dsp:cNvSpPr/>
      </dsp:nvSpPr>
      <dsp:spPr>
        <a:xfrm>
          <a:off x="214311" y="500074"/>
          <a:ext cx="1525095" cy="710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Базовое программное обеспечение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4311" y="500074"/>
        <a:ext cx="1525095" cy="710121"/>
      </dsp:txXfrm>
    </dsp:sp>
    <dsp:sp modelId="{632F4EDB-A7CD-4C29-909F-EC3990F8E816}">
      <dsp:nvSpPr>
        <dsp:cNvPr id="0" name=""/>
        <dsp:cNvSpPr/>
      </dsp:nvSpPr>
      <dsp:spPr>
        <a:xfrm>
          <a:off x="366821" y="1210195"/>
          <a:ext cx="1276240" cy="743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904"/>
              </a:lnTo>
              <a:lnTo>
                <a:pt x="1276240" y="7439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5D820-3739-43D9-8EBB-EE95985D3A82}">
      <dsp:nvSpPr>
        <dsp:cNvPr id="0" name=""/>
        <dsp:cNvSpPr/>
      </dsp:nvSpPr>
      <dsp:spPr>
        <a:xfrm>
          <a:off x="1643061" y="1643075"/>
          <a:ext cx="1249896" cy="622050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Операционные системы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3061" y="1643075"/>
        <a:ext cx="1249896" cy="622050"/>
      </dsp:txXfrm>
    </dsp:sp>
    <dsp:sp modelId="{4A716C60-D94C-4A5F-AD3A-CE8EAEB6F889}">
      <dsp:nvSpPr>
        <dsp:cNvPr id="0" name=""/>
        <dsp:cNvSpPr/>
      </dsp:nvSpPr>
      <dsp:spPr>
        <a:xfrm>
          <a:off x="366821" y="1210195"/>
          <a:ext cx="919055" cy="137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23"/>
              </a:lnTo>
              <a:lnTo>
                <a:pt x="919055" y="1370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6DCA2-7729-42E9-AFA9-A9D1AEB25E51}">
      <dsp:nvSpPr>
        <dsp:cNvPr id="0" name=""/>
        <dsp:cNvSpPr/>
      </dsp:nvSpPr>
      <dsp:spPr>
        <a:xfrm>
          <a:off x="1285876" y="2214573"/>
          <a:ext cx="1387985" cy="731891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Сетевые операционные </a:t>
          </a:r>
          <a:r>
            <a:rPr lang="ru-RU" sz="16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системы</a:t>
          </a:r>
          <a:endParaRPr lang="ru-RU" sz="16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85876" y="2214573"/>
        <a:ext cx="1387985" cy="731891"/>
      </dsp:txXfrm>
    </dsp:sp>
    <dsp:sp modelId="{10327CA2-65C5-4C65-A328-6323C11E977E}">
      <dsp:nvSpPr>
        <dsp:cNvPr id="0" name=""/>
        <dsp:cNvSpPr/>
      </dsp:nvSpPr>
      <dsp:spPr>
        <a:xfrm>
          <a:off x="366821" y="1210195"/>
          <a:ext cx="561866" cy="2010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0019"/>
              </a:lnTo>
              <a:lnTo>
                <a:pt x="561866" y="2010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D926C-7D5D-4489-98A7-E8AA807D728D}">
      <dsp:nvSpPr>
        <dsp:cNvPr id="0" name=""/>
        <dsp:cNvSpPr/>
      </dsp:nvSpPr>
      <dsp:spPr>
        <a:xfrm>
          <a:off x="928688" y="2928948"/>
          <a:ext cx="1114652" cy="582533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Операционные оболочки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28688" y="2928948"/>
        <a:ext cx="1114652" cy="582533"/>
      </dsp:txXfrm>
    </dsp:sp>
    <dsp:sp modelId="{23190F78-47C8-442E-BD80-6D8E8458707C}">
      <dsp:nvSpPr>
        <dsp:cNvPr id="0" name=""/>
        <dsp:cNvSpPr/>
      </dsp:nvSpPr>
      <dsp:spPr>
        <a:xfrm>
          <a:off x="366821" y="1210195"/>
          <a:ext cx="204678" cy="2581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1802"/>
              </a:lnTo>
              <a:lnTo>
                <a:pt x="204678" y="2581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203E9-E334-4CFF-93D0-3201F8F76D29}">
      <dsp:nvSpPr>
        <dsp:cNvPr id="0" name=""/>
        <dsp:cNvSpPr/>
      </dsp:nvSpPr>
      <dsp:spPr>
        <a:xfrm>
          <a:off x="571499" y="3500449"/>
          <a:ext cx="1190162" cy="583098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Драйверы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1499" y="3500449"/>
        <a:ext cx="1190162" cy="583098"/>
      </dsp:txXfrm>
    </dsp:sp>
    <dsp:sp modelId="{CC31908B-6194-4C6E-9C70-41C2B9914818}">
      <dsp:nvSpPr>
        <dsp:cNvPr id="0" name=""/>
        <dsp:cNvSpPr/>
      </dsp:nvSpPr>
      <dsp:spPr>
        <a:xfrm>
          <a:off x="4230629" y="206043"/>
          <a:ext cx="2054485" cy="836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Сервисное программное обеспечение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30629" y="206043"/>
        <a:ext cx="2054485" cy="836593"/>
      </dsp:txXfrm>
    </dsp:sp>
    <dsp:sp modelId="{9868E47D-0BB1-484C-9F20-5481856D0454}">
      <dsp:nvSpPr>
        <dsp:cNvPr id="0" name=""/>
        <dsp:cNvSpPr/>
      </dsp:nvSpPr>
      <dsp:spPr>
        <a:xfrm>
          <a:off x="4436077" y="1042637"/>
          <a:ext cx="1493235" cy="466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438"/>
              </a:lnTo>
              <a:lnTo>
                <a:pt x="1493235" y="4664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F9540-9811-4C6B-88A6-4FEAFEF3D7C4}">
      <dsp:nvSpPr>
        <dsp:cNvPr id="0" name=""/>
        <dsp:cNvSpPr/>
      </dsp:nvSpPr>
      <dsp:spPr>
        <a:xfrm>
          <a:off x="5929313" y="1285885"/>
          <a:ext cx="1692976" cy="446379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Программы- архиваторы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29313" y="1285885"/>
        <a:ext cx="1692976" cy="446379"/>
      </dsp:txXfrm>
    </dsp:sp>
    <dsp:sp modelId="{B0138DE6-23FF-4C66-A29D-F369FDE21DF3}">
      <dsp:nvSpPr>
        <dsp:cNvPr id="0" name=""/>
        <dsp:cNvSpPr/>
      </dsp:nvSpPr>
      <dsp:spPr>
        <a:xfrm>
          <a:off x="4436077" y="1042637"/>
          <a:ext cx="207359" cy="91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058"/>
              </a:lnTo>
              <a:lnTo>
                <a:pt x="207359" y="916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BC2B7-229F-48C7-AA5E-633AFE30A251}">
      <dsp:nvSpPr>
        <dsp:cNvPr id="0" name=""/>
        <dsp:cNvSpPr/>
      </dsp:nvSpPr>
      <dsp:spPr>
        <a:xfrm>
          <a:off x="4643436" y="1714512"/>
          <a:ext cx="1613486" cy="488365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Антивирусные программы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3436" y="1714512"/>
        <a:ext cx="1613486" cy="488365"/>
      </dsp:txXfrm>
    </dsp:sp>
    <dsp:sp modelId="{649E6399-0276-45FA-91E0-A73A42191C3E}">
      <dsp:nvSpPr>
        <dsp:cNvPr id="0" name=""/>
        <dsp:cNvSpPr/>
      </dsp:nvSpPr>
      <dsp:spPr>
        <a:xfrm>
          <a:off x="4436077" y="1042637"/>
          <a:ext cx="1493235" cy="142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564"/>
              </a:lnTo>
              <a:lnTo>
                <a:pt x="1493235" y="1426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F3308-0054-4540-B2CC-56F38A9DEADC}">
      <dsp:nvSpPr>
        <dsp:cNvPr id="0" name=""/>
        <dsp:cNvSpPr/>
      </dsp:nvSpPr>
      <dsp:spPr>
        <a:xfrm>
          <a:off x="5929313" y="2143136"/>
          <a:ext cx="1748676" cy="652128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обслуживания магнитных дисков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29313" y="2143136"/>
        <a:ext cx="1748676" cy="652128"/>
      </dsp:txXfrm>
    </dsp:sp>
    <dsp:sp modelId="{77DD69FE-3361-4A33-9737-30D9522A64B1}">
      <dsp:nvSpPr>
        <dsp:cNvPr id="0" name=""/>
        <dsp:cNvSpPr/>
      </dsp:nvSpPr>
      <dsp:spPr>
        <a:xfrm>
          <a:off x="4436077" y="1042637"/>
          <a:ext cx="135924" cy="204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145"/>
              </a:lnTo>
              <a:lnTo>
                <a:pt x="135924" y="2041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E72BC-4DE5-4812-A0F1-3A5FCA635D86}">
      <dsp:nvSpPr>
        <dsp:cNvPr id="0" name=""/>
        <dsp:cNvSpPr/>
      </dsp:nvSpPr>
      <dsp:spPr>
        <a:xfrm>
          <a:off x="4572001" y="2786074"/>
          <a:ext cx="1603645" cy="595416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резервного  копирования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1" y="2786074"/>
        <a:ext cx="1603645" cy="595416"/>
      </dsp:txXfrm>
    </dsp:sp>
    <dsp:sp modelId="{0E3A92A8-1A36-45E9-A173-7298F1C3817E}">
      <dsp:nvSpPr>
        <dsp:cNvPr id="0" name=""/>
        <dsp:cNvSpPr/>
      </dsp:nvSpPr>
      <dsp:spPr>
        <a:xfrm>
          <a:off x="4436077" y="1042637"/>
          <a:ext cx="1493235" cy="252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9538"/>
              </a:lnTo>
              <a:lnTo>
                <a:pt x="1493235" y="2529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3E22-7A3F-4C34-8CCD-AE4E8514EE47}">
      <dsp:nvSpPr>
        <dsp:cNvPr id="0" name=""/>
        <dsp:cNvSpPr/>
      </dsp:nvSpPr>
      <dsp:spPr>
        <a:xfrm>
          <a:off x="5929313" y="3357575"/>
          <a:ext cx="1761959" cy="429201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Коммуникационные программы</a:t>
          </a:r>
          <a:endParaRPr lang="ru-RU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929313" y="3357575"/>
        <a:ext cx="1761959" cy="429201"/>
      </dsp:txXfrm>
    </dsp:sp>
    <dsp:sp modelId="{09CF3568-0F72-46DD-A252-062E0C5A8E3F}">
      <dsp:nvSpPr>
        <dsp:cNvPr id="0" name=""/>
        <dsp:cNvSpPr/>
      </dsp:nvSpPr>
      <dsp:spPr>
        <a:xfrm>
          <a:off x="4436077" y="1042637"/>
          <a:ext cx="135924" cy="3039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919"/>
              </a:lnTo>
              <a:lnTo>
                <a:pt x="135924" y="3039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2B9A-26C2-45DA-93DC-AA48EFDBB61F}">
      <dsp:nvSpPr>
        <dsp:cNvPr id="0" name=""/>
        <dsp:cNvSpPr/>
      </dsp:nvSpPr>
      <dsp:spPr>
        <a:xfrm>
          <a:off x="4572001" y="3786199"/>
          <a:ext cx="1576135" cy="592713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для диагностики компьютера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1" y="3786199"/>
        <a:ext cx="1576135" cy="592713"/>
      </dsp:txXfrm>
    </dsp:sp>
    <dsp:sp modelId="{9660F619-19D2-4B2E-A393-49DFCC30F4E1}">
      <dsp:nvSpPr>
        <dsp:cNvPr id="0" name=""/>
        <dsp:cNvSpPr/>
      </dsp:nvSpPr>
      <dsp:spPr>
        <a:xfrm>
          <a:off x="4436077" y="1042637"/>
          <a:ext cx="1493235" cy="3519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369"/>
              </a:lnTo>
              <a:lnTo>
                <a:pt x="1493235" y="3519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13987-B685-44F1-AACF-376D00FE753D}">
      <dsp:nvSpPr>
        <dsp:cNvPr id="0" name=""/>
        <dsp:cNvSpPr/>
      </dsp:nvSpPr>
      <dsp:spPr>
        <a:xfrm>
          <a:off x="5929313" y="4357700"/>
          <a:ext cx="1719731" cy="408612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Программы-кэши для дисков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29313" y="4357700"/>
        <a:ext cx="1719731" cy="408612"/>
      </dsp:txXfrm>
    </dsp:sp>
    <dsp:sp modelId="{684A6907-7F55-4301-9065-CA48B8B01945}">
      <dsp:nvSpPr>
        <dsp:cNvPr id="0" name=""/>
        <dsp:cNvSpPr/>
      </dsp:nvSpPr>
      <dsp:spPr>
        <a:xfrm>
          <a:off x="4436077" y="1042637"/>
          <a:ext cx="135924" cy="392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6516"/>
              </a:lnTo>
              <a:lnTo>
                <a:pt x="135924" y="3926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C1D58-298E-4F2F-9449-BD3D7C8B41E7}">
      <dsp:nvSpPr>
        <dsp:cNvPr id="0" name=""/>
        <dsp:cNvSpPr/>
      </dsp:nvSpPr>
      <dsp:spPr>
        <a:xfrm>
          <a:off x="4572001" y="4714887"/>
          <a:ext cx="1593449" cy="508531"/>
        </a:xfrm>
        <a:prstGeom prst="roundRect">
          <a:avLst>
            <a:gd name="adj" fmla="val 10000"/>
          </a:avLst>
        </a:prstGeom>
        <a:solidFill>
          <a:srgbClr val="99CCFF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для автономной печати</a:t>
          </a:r>
          <a:endParaRPr lang="ru-RU" sz="1400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1" y="4714887"/>
        <a:ext cx="1593449" cy="5085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2306EC-0687-4225-B691-D59318E564A7}">
      <dsp:nvSpPr>
        <dsp:cNvPr id="0" name=""/>
        <dsp:cNvSpPr/>
      </dsp:nvSpPr>
      <dsp:spPr>
        <a:xfrm>
          <a:off x="0" y="4160190"/>
          <a:ext cx="8286750" cy="91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выполнение вспомогательных технологических процессов (копирование, архивирование, восстановление файлов программ и баз данных и т.д.).</a:t>
          </a:r>
        </a:p>
      </dsp:txBody>
      <dsp:txXfrm>
        <a:off x="0" y="4160190"/>
        <a:ext cx="8286750" cy="910148"/>
      </dsp:txXfrm>
    </dsp:sp>
    <dsp:sp modelId="{1DBA5937-0240-4999-BB69-C5DD722B2874}">
      <dsp:nvSpPr>
        <dsp:cNvPr id="0" name=""/>
        <dsp:cNvSpPr/>
      </dsp:nvSpPr>
      <dsp:spPr>
        <a:xfrm rot="10800000">
          <a:off x="0" y="2774035"/>
          <a:ext cx="8286750" cy="13998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проведение диагностики и профилактики аппаратуры компьютера и вычислительных сетей;</a:t>
          </a:r>
        </a:p>
      </dsp:txBody>
      <dsp:txXfrm rot="10800000">
        <a:off x="0" y="2774035"/>
        <a:ext cx="8286750" cy="1399807"/>
      </dsp:txXfrm>
    </dsp:sp>
    <dsp:sp modelId="{8EA2EBE8-EDBD-486B-9BA4-568141772285}">
      <dsp:nvSpPr>
        <dsp:cNvPr id="0" name=""/>
        <dsp:cNvSpPr/>
      </dsp:nvSpPr>
      <dsp:spPr>
        <a:xfrm rot="10800000">
          <a:off x="0" y="1387879"/>
          <a:ext cx="8286750" cy="13998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обеспечение надежной и эффективной работы самого компьютера и вычислительной сети;</a:t>
          </a:r>
        </a:p>
      </dsp:txBody>
      <dsp:txXfrm rot="10800000">
        <a:off x="0" y="1387879"/>
        <a:ext cx="8286750" cy="1399807"/>
      </dsp:txXfrm>
    </dsp:sp>
    <dsp:sp modelId="{E1876B21-B84A-4A45-98FA-B6B43B62171C}">
      <dsp:nvSpPr>
        <dsp:cNvPr id="0" name=""/>
        <dsp:cNvSpPr/>
      </dsp:nvSpPr>
      <dsp:spPr>
        <a:xfrm rot="10800000">
          <a:off x="0" y="1724"/>
          <a:ext cx="8286750" cy="13998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создание операционной среды функционирования других программ;</a:t>
          </a:r>
        </a:p>
      </dsp:txBody>
      <dsp:txXfrm rot="10800000">
        <a:off x="0" y="1724"/>
        <a:ext cx="8286750" cy="1399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3EBD-558F-4335-9CE7-B7C48A2ADFCD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629EBA-0C4C-41A9-AD90-9B4B1301D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1AF-6307-456F-8ADD-D0C29ABF12BC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52DF-505C-4EFA-849B-E42C6A69F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1B45-2968-4795-B18F-271F52D56986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29E7-ADA4-4AF9-9D57-AD6AEDB94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35FD-4874-4840-8D39-2C29ECD38264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2824FB-B9FC-4D09-9DD6-D90A47506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CE34-041C-4573-9A80-AB763A1556B7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3810-D38A-4886-9AAF-4908969B1E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300E-BA20-419B-AC32-4A13F5932AC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0D2C-A32E-4CFC-ABE1-2DBA493B0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3769-7070-4F40-95AA-24B88A116D62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92A0BD-1562-48E1-A2DC-E0E30164B5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676-7776-431B-BC45-F52F615A565A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A96-A6B1-421C-B1B1-87484590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5F9-E43D-480E-ADB3-44D8DBF973E1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D8BC-C45E-42B7-80D0-5C64B799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D52D-7005-41E7-8B16-5B949A4B40E4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788-EF38-4C86-9BEA-FCB8A7883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01F0-5A30-4D1F-8264-D326CE3E1F4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4FA8-78EA-4AD0-BFC8-62BDF39E1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423AC3-8EEA-4C7F-9DA7-CB6A0D1AF91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F44C7A-3154-4AA9-BE5C-77722D078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357686" y="5500702"/>
            <a:ext cx="45005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Студент группы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ИСТ-08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Смирнов Д.А.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857232"/>
            <a:ext cx="6215074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Системное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программное обеспечение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643182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9600" b="1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Конец</a:t>
            </a:r>
            <a:endParaRPr lang="ru-RU" sz="9600" b="1" i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0" y="1285860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Как обеспечить работу с компьютером?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 txBox="1">
            <a:spLocks noChangeArrowheads="1"/>
          </p:cNvSpPr>
          <p:nvPr/>
        </p:nvSpPr>
        <p:spPr bwMode="auto">
          <a:xfrm>
            <a:off x="468313" y="1628775"/>
            <a:ext cx="8358187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защищать его от посягательств извне;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систематически очищать от неизбежно накапливающегося мусора;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лечить его, когда требуется;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периодически  дефрагментировать жесткий диск;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настраивать и время от времени перенастраивать систему;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следить за новинками драйверов, чтобы не ходить с кислой миной из-за невозможности послушать или посмотреть что-то;</a:t>
            </a:r>
          </a:p>
          <a:p>
            <a:pPr>
              <a:buFont typeface="Wingdings" pitchFamily="2" charset="2"/>
              <a:buChar char="Ø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иметь возможность творить (набирать текст, обрабатывать фотографии, записывать звук и т.д.).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5123" name="TextBox 9"/>
          <p:cNvSpPr txBox="1">
            <a:spLocks noChangeArrowheads="1"/>
          </p:cNvSpPr>
          <p:nvPr/>
        </p:nvSpPr>
        <p:spPr bwMode="auto">
          <a:xfrm>
            <a:off x="285750" y="214313"/>
            <a:ext cx="8858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Для  нормального функционирования компьютера необходимо: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5343" y="487110"/>
            <a:ext cx="6353021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Проблемные вопросы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785786" y="2214554"/>
            <a:ext cx="7961339" cy="330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чего предназначено системное программное обеспечение?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Какова структура 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системного программного обеспечения?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8158162" cy="3960813"/>
          </a:xfrm>
          <a:noFill/>
        </p:spPr>
        <p:txBody>
          <a:bodyPr>
            <a:normAutofit fontScale="90000"/>
          </a:bodyPr>
          <a:lstStyle/>
          <a:p>
            <a:pPr algn="just"/>
            <a:r>
              <a:rPr lang="ru-RU" sz="3000" b="1" i="1" dirty="0">
                <a:solidFill>
                  <a:schemeClr val="tx1"/>
                </a:solidFill>
                <a:latin typeface="Times New Roman" pitchFamily="18" charset="0"/>
              </a:rPr>
              <a:t>Системное программное обеспечение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 —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</a:rPr>
              <a:t>это комплекс программ, которые обеспечивают эффективное управление компонентами вычислительной системы, такими как процессор, оперативная память, каналы ввода-вывода, сетевое оборудование, выступая как «межслойный интерфейс» с одной стороны которого аппаратура, а с другой приложения пользователя.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149725"/>
            <a:ext cx="8424863" cy="4530725"/>
          </a:xfrm>
          <a:noFill/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2800">
                <a:latin typeface="Times New Roman" pitchFamily="18" charset="0"/>
              </a:rPr>
              <a:t>Системное программное обеспечение не решает конкретные прикладные задачи, а лишь обеспечивает работу других программ, управляет аппаратными ресурсами вычислительной системы и т.д.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0"/>
            <a:ext cx="7466018" cy="15081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системного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программного обеспечения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500188"/>
          <a:ext cx="8501063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4294967295"/>
          </p:nvPr>
        </p:nvGraphicFramePr>
        <p:xfrm>
          <a:off x="428596" y="1571612"/>
          <a:ext cx="8286750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21910" y="0"/>
            <a:ext cx="926591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Цели системного программного обеспечения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7489825" cy="5572125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  <a:latin typeface="Times New Roman" pitchFamily="18" charset="0"/>
              </a:rPr>
              <a:t>1.</a:t>
            </a:r>
            <a:r>
              <a:rPr lang="ru-RU" sz="3600">
                <a:latin typeface="Times New Roman" pitchFamily="18" charset="0"/>
              </a:rPr>
              <a:t>  Состояние и тенденции развития системного программного обеспечения</a:t>
            </a:r>
            <a:endParaRPr lang="en-US" sz="3600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  <a:latin typeface="Times New Roman" pitchFamily="18" charset="0"/>
              </a:rPr>
              <a:t>2.</a:t>
            </a:r>
            <a:r>
              <a:rPr lang="ru-RU" sz="3600">
                <a:latin typeface="Times New Roman" pitchFamily="18" charset="0"/>
              </a:rPr>
              <a:t>  Операционная система </a:t>
            </a:r>
            <a:r>
              <a:rPr lang="en-US" sz="3600">
                <a:latin typeface="Times New Roman" pitchFamily="18" charset="0"/>
              </a:rPr>
              <a:t>MS DOS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  <a:latin typeface="Times New Roman" pitchFamily="18" charset="0"/>
              </a:rPr>
              <a:t>3.</a:t>
            </a:r>
            <a:r>
              <a:rPr lang="ru-RU" sz="3600">
                <a:latin typeface="Times New Roman" pitchFamily="18" charset="0"/>
              </a:rPr>
              <a:t>  Операционная система </a:t>
            </a:r>
            <a:r>
              <a:rPr lang="en-US" sz="3600">
                <a:latin typeface="Times New Roman" pitchFamily="18" charset="0"/>
              </a:rPr>
              <a:t>WINDOWS</a:t>
            </a:r>
            <a:r>
              <a:rPr lang="ru-RU" sz="3600">
                <a:latin typeface="Times New Roman" pitchFamily="18" charset="0"/>
              </a:rPr>
              <a:t>, классификация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>
                <a:solidFill>
                  <a:srgbClr val="FFFF00"/>
                </a:solidFill>
                <a:latin typeface="Times New Roman" pitchFamily="18" charset="0"/>
              </a:rPr>
              <a:t>4.</a:t>
            </a:r>
            <a:r>
              <a:rPr lang="ru-RU" sz="3600">
                <a:latin typeface="Times New Roman" pitchFamily="18" charset="0"/>
              </a:rPr>
              <a:t>  Операционная система </a:t>
            </a:r>
            <a:r>
              <a:rPr lang="en-US" sz="3600">
                <a:latin typeface="Times New Roman" pitchFamily="18" charset="0"/>
              </a:rPr>
              <a:t>Linux</a:t>
            </a:r>
            <a:r>
              <a:rPr lang="ru-RU" sz="3600">
                <a:latin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0"/>
            <a:ext cx="5721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Содержание темы</a:t>
            </a: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7858125" cy="57150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Определение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программное обеспечение? 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Основные элементы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системное программное обеспечение?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Роль и назначение операционной системы?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Из каких основных модулей состоит операционная система </a:t>
            </a:r>
            <a:r>
              <a:rPr lang="en-US" sz="2400">
                <a:latin typeface="Times New Roman" pitchFamily="18" charset="0"/>
              </a:rPr>
              <a:t>MS DOS</a:t>
            </a:r>
            <a:r>
              <a:rPr lang="ru-RU" sz="2400">
                <a:latin typeface="Times New Roman" pitchFamily="18" charset="0"/>
              </a:rPr>
              <a:t>? 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роль и назначение операционных систем </a:t>
            </a:r>
            <a:r>
              <a:rPr lang="en-US" sz="2400">
                <a:latin typeface="Times New Roman" pitchFamily="18" charset="0"/>
              </a:rPr>
              <a:t>Windows</a:t>
            </a:r>
            <a:r>
              <a:rPr lang="ru-RU" sz="2400">
                <a:latin typeface="Times New Roman" pitchFamily="18" charset="0"/>
              </a:rPr>
              <a:t>? </a:t>
            </a:r>
            <a:endParaRPr lang="en-US" sz="2400">
              <a:latin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Каковы особенности построения операционной системы </a:t>
            </a:r>
            <a:r>
              <a:rPr lang="en-US" sz="2400">
                <a:latin typeface="Times New Roman" pitchFamily="18" charset="0"/>
              </a:rPr>
              <a:t>Linux</a:t>
            </a:r>
            <a:r>
              <a:rPr lang="ru-RU" sz="2400">
                <a:latin typeface="Times New Roman" pitchFamily="18" charset="0"/>
              </a:rPr>
              <a:t>? </a:t>
            </a:r>
            <a:endParaRPr lang="en-US" sz="2400">
              <a:latin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Основные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этапы развития концепции </a:t>
            </a:r>
            <a:r>
              <a:rPr lang="en-US" sz="2400">
                <a:latin typeface="Times New Roman" pitchFamily="18" charset="0"/>
              </a:rPr>
              <a:t>Windows</a:t>
            </a:r>
            <a:r>
              <a:rPr lang="ru-RU" sz="2400">
                <a:latin typeface="Times New Roman" pitchFamily="18" charset="0"/>
              </a:rPr>
              <a:t>?</a:t>
            </a:r>
            <a:endParaRPr lang="en-US" sz="2400">
              <a:latin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Определение утилита?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</a:rPr>
              <a:t>Основные функции СУБД?</a:t>
            </a:r>
            <a:endParaRPr lang="en-US" sz="2400">
              <a:latin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8832" y="0"/>
            <a:ext cx="42506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Times New Roman" pitchFamily="18" charset="0"/>
              </a:rPr>
              <a:t>А вы знаете…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553</TotalTime>
  <Words>361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Calibri</vt:lpstr>
      <vt:lpstr>Трек</vt:lpstr>
      <vt:lpstr>Слайд 1</vt:lpstr>
      <vt:lpstr>Слайд 2</vt:lpstr>
      <vt:lpstr>Слайд 3</vt:lpstr>
      <vt:lpstr>Слайд 4</vt:lpstr>
      <vt:lpstr>Системное программное обеспечение — это комплекс программ, которые обеспечивают эффективное управление компонентами вычислительной системы, такими как процессор, оперативная память, каналы ввода-вывода, сетевое оборудование, выступая как «межслойный интерфейс» с одной стороны которого аппаратура, а с другой приложения пользователя.</vt:lpstr>
      <vt:lpstr>Слайд 6</vt:lpstr>
      <vt:lpstr>Слайд 7</vt:lpstr>
      <vt:lpstr>Слайд 8</vt:lpstr>
      <vt:lpstr>Слайд 9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NickOn</cp:lastModifiedBy>
  <cp:revision>154</cp:revision>
  <dcterms:created xsi:type="dcterms:W3CDTF">2009-06-28T09:19:20Z</dcterms:created>
  <dcterms:modified xsi:type="dcterms:W3CDTF">2011-12-14T19:59:33Z</dcterms:modified>
</cp:coreProperties>
</file>