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34641-17D1-441C-B10E-3EF9FA75A5DA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3F82C7-38E4-4270-9755-36E02892AD57}">
      <dgm:prSet phldrT="[Текст]" custT="1"/>
      <dgm:spPr/>
      <dgm:t>
        <a:bodyPr/>
        <a:lstStyle/>
        <a:p>
          <a:r>
            <a:rPr lang="ru-RU" sz="1600" dirty="0" smtClean="0"/>
            <a:t>Публикации</a:t>
          </a:r>
          <a:endParaRPr lang="ru-RU" sz="1600" dirty="0"/>
        </a:p>
      </dgm:t>
    </dgm:pt>
    <dgm:pt modelId="{830FB7DB-566E-42AA-9F83-2D7E77277AFA}" type="parTrans" cxnId="{AEF847CA-B2E8-49A0-AC6D-BD37CCB1E1AE}">
      <dgm:prSet/>
      <dgm:spPr/>
      <dgm:t>
        <a:bodyPr/>
        <a:lstStyle/>
        <a:p>
          <a:endParaRPr lang="ru-RU"/>
        </a:p>
      </dgm:t>
    </dgm:pt>
    <dgm:pt modelId="{B4D88CCE-EF74-49B1-BCF7-BE17458E38B4}" type="sibTrans" cxnId="{AEF847CA-B2E8-49A0-AC6D-BD37CCB1E1AE}">
      <dgm:prSet/>
      <dgm:spPr/>
      <dgm:t>
        <a:bodyPr/>
        <a:lstStyle/>
        <a:p>
          <a:endParaRPr lang="ru-RU"/>
        </a:p>
      </dgm:t>
    </dgm:pt>
    <dgm:pt modelId="{5D3EBC0D-13B3-46C8-A871-FFD53646AB7D}">
      <dgm:prSet phldrT="[Текст]" custT="1"/>
      <dgm:spPr/>
      <dgm:t>
        <a:bodyPr/>
        <a:lstStyle/>
        <a:p>
          <a:r>
            <a:rPr lang="ru-RU" sz="1600" dirty="0" smtClean="0"/>
            <a:t>Блоги</a:t>
          </a:r>
          <a:endParaRPr lang="ru-RU" sz="1600" dirty="0"/>
        </a:p>
      </dgm:t>
    </dgm:pt>
    <dgm:pt modelId="{56E3B889-0E67-46B9-A5D0-943475DAB840}" type="parTrans" cxnId="{176BEB56-319C-4FB2-B15B-A5720AE7DE31}">
      <dgm:prSet/>
      <dgm:spPr/>
      <dgm:t>
        <a:bodyPr/>
        <a:lstStyle/>
        <a:p>
          <a:endParaRPr lang="ru-RU"/>
        </a:p>
      </dgm:t>
    </dgm:pt>
    <dgm:pt modelId="{5DD9ACC1-8884-4315-AE43-E6DCFEE18916}" type="sibTrans" cxnId="{176BEB56-319C-4FB2-B15B-A5720AE7DE31}">
      <dgm:prSet/>
      <dgm:spPr/>
      <dgm:t>
        <a:bodyPr/>
        <a:lstStyle/>
        <a:p>
          <a:endParaRPr lang="ru-RU"/>
        </a:p>
      </dgm:t>
    </dgm:pt>
    <dgm:pt modelId="{C202E998-88F2-4182-931A-0A6701A1B84F}">
      <dgm:prSet phldrT="[Текст]" custT="1"/>
      <dgm:spPr/>
      <dgm:t>
        <a:bodyPr/>
        <a:lstStyle/>
        <a:p>
          <a:r>
            <a:rPr lang="ru-RU" sz="1600" dirty="0" smtClean="0"/>
            <a:t>Ленты времени</a:t>
          </a:r>
          <a:endParaRPr lang="ru-RU" sz="1600" dirty="0"/>
        </a:p>
      </dgm:t>
    </dgm:pt>
    <dgm:pt modelId="{64D28B4D-9D79-4A53-96BF-3DA35981BC86}" type="parTrans" cxnId="{09A9B450-F2D1-4184-8ACA-5A13F43B1A28}">
      <dgm:prSet/>
      <dgm:spPr/>
      <dgm:t>
        <a:bodyPr/>
        <a:lstStyle/>
        <a:p>
          <a:endParaRPr lang="ru-RU"/>
        </a:p>
      </dgm:t>
    </dgm:pt>
    <dgm:pt modelId="{90653063-BD3D-429D-A712-16245E8AA3D1}" type="sibTrans" cxnId="{09A9B450-F2D1-4184-8ACA-5A13F43B1A28}">
      <dgm:prSet/>
      <dgm:spPr/>
      <dgm:t>
        <a:bodyPr/>
        <a:lstStyle/>
        <a:p>
          <a:endParaRPr lang="ru-RU"/>
        </a:p>
      </dgm:t>
    </dgm:pt>
    <dgm:pt modelId="{F961AA02-B87E-44A7-B601-5D0C0130B63D}">
      <dgm:prSet phldrT="[Текст]" custT="1"/>
      <dgm:spPr/>
      <dgm:t>
        <a:bodyPr/>
        <a:lstStyle/>
        <a:p>
          <a:r>
            <a:rPr lang="ru-RU" sz="1600" dirty="0" smtClean="0"/>
            <a:t>Документы совместного редактирования</a:t>
          </a:r>
          <a:endParaRPr lang="ru-RU" sz="1600" dirty="0"/>
        </a:p>
      </dgm:t>
    </dgm:pt>
    <dgm:pt modelId="{79F2D64B-62CE-4ACB-A5F0-AD0006D9812F}" type="parTrans" cxnId="{278C32BE-279C-4079-8E50-13285695A91A}">
      <dgm:prSet/>
      <dgm:spPr/>
      <dgm:t>
        <a:bodyPr/>
        <a:lstStyle/>
        <a:p>
          <a:endParaRPr lang="ru-RU"/>
        </a:p>
      </dgm:t>
    </dgm:pt>
    <dgm:pt modelId="{ABFE8793-CFC6-43C3-9CF5-3422286FE81F}" type="sibTrans" cxnId="{278C32BE-279C-4079-8E50-13285695A91A}">
      <dgm:prSet/>
      <dgm:spPr/>
      <dgm:t>
        <a:bodyPr/>
        <a:lstStyle/>
        <a:p>
          <a:endParaRPr lang="ru-RU"/>
        </a:p>
      </dgm:t>
    </dgm:pt>
    <dgm:pt modelId="{AEF862DA-0CF2-4D50-B8F8-AE6829651F78}">
      <dgm:prSet phldrT="[Текст]" custT="1"/>
      <dgm:spPr/>
      <dgm:t>
        <a:bodyPr/>
        <a:lstStyle/>
        <a:p>
          <a:r>
            <a:rPr lang="ru-RU" sz="1600" dirty="0" smtClean="0"/>
            <a:t>Вики-статьи</a:t>
          </a:r>
          <a:endParaRPr lang="ru-RU" sz="1600" dirty="0"/>
        </a:p>
      </dgm:t>
    </dgm:pt>
    <dgm:pt modelId="{52CD6E55-1EBE-4FF6-9A4E-C09B79E01788}" type="parTrans" cxnId="{0D23249C-4335-4A65-B76E-E58413AE8133}">
      <dgm:prSet/>
      <dgm:spPr/>
      <dgm:t>
        <a:bodyPr/>
        <a:lstStyle/>
        <a:p>
          <a:endParaRPr lang="ru-RU"/>
        </a:p>
      </dgm:t>
    </dgm:pt>
    <dgm:pt modelId="{729BF717-F143-4709-95FF-7CCF2D678AB6}" type="sibTrans" cxnId="{0D23249C-4335-4A65-B76E-E58413AE8133}">
      <dgm:prSet/>
      <dgm:spPr/>
      <dgm:t>
        <a:bodyPr/>
        <a:lstStyle/>
        <a:p>
          <a:endParaRPr lang="ru-RU"/>
        </a:p>
      </dgm:t>
    </dgm:pt>
    <dgm:pt modelId="{5A2F2AA7-08ED-410A-B55B-71829F3440AA}">
      <dgm:prSet custT="1"/>
      <dgm:spPr/>
      <dgm:t>
        <a:bodyPr/>
        <a:lstStyle/>
        <a:p>
          <a:r>
            <a:rPr lang="ru-RU" sz="1600" dirty="0" smtClean="0"/>
            <a:t>Ментальные карты</a:t>
          </a:r>
          <a:endParaRPr lang="ru-RU" sz="1600" dirty="0"/>
        </a:p>
      </dgm:t>
    </dgm:pt>
    <dgm:pt modelId="{2F92927D-56A6-46A3-A0FC-2C1C19B4F117}" type="parTrans" cxnId="{197C80E3-E2F1-4403-9F5A-F6833C3CDDA7}">
      <dgm:prSet/>
      <dgm:spPr/>
      <dgm:t>
        <a:bodyPr/>
        <a:lstStyle/>
        <a:p>
          <a:endParaRPr lang="ru-RU"/>
        </a:p>
      </dgm:t>
    </dgm:pt>
    <dgm:pt modelId="{74A85C68-1A6C-4D37-82B5-B9D7C0A8F378}" type="sibTrans" cxnId="{197C80E3-E2F1-4403-9F5A-F6833C3CDDA7}">
      <dgm:prSet/>
      <dgm:spPr/>
      <dgm:t>
        <a:bodyPr/>
        <a:lstStyle/>
        <a:p>
          <a:endParaRPr lang="ru-RU"/>
        </a:p>
      </dgm:t>
    </dgm:pt>
    <dgm:pt modelId="{5B38F83F-E7D2-4197-B1CC-D76BF5E154FF}">
      <dgm:prSet custT="1"/>
      <dgm:spPr/>
      <dgm:t>
        <a:bodyPr/>
        <a:lstStyle/>
        <a:p>
          <a:r>
            <a:rPr lang="ru-RU" sz="1600" dirty="0" smtClean="0"/>
            <a:t>Презентация</a:t>
          </a:r>
          <a:endParaRPr lang="ru-RU" sz="1600" dirty="0"/>
        </a:p>
      </dgm:t>
    </dgm:pt>
    <dgm:pt modelId="{67AA293C-CB1C-49B9-8204-F0BD9C136034}" type="parTrans" cxnId="{23E574DA-7FC0-4A42-82FE-F05A167C71C8}">
      <dgm:prSet/>
      <dgm:spPr/>
      <dgm:t>
        <a:bodyPr/>
        <a:lstStyle/>
        <a:p>
          <a:endParaRPr lang="ru-RU"/>
        </a:p>
      </dgm:t>
    </dgm:pt>
    <dgm:pt modelId="{13FBBFB2-3EFD-4CFB-B7AD-B1ED0C6A638C}" type="sibTrans" cxnId="{23E574DA-7FC0-4A42-82FE-F05A167C71C8}">
      <dgm:prSet/>
      <dgm:spPr/>
      <dgm:t>
        <a:bodyPr/>
        <a:lstStyle/>
        <a:p>
          <a:endParaRPr lang="ru-RU"/>
        </a:p>
      </dgm:t>
    </dgm:pt>
    <dgm:pt modelId="{6681B607-8927-46AB-94E5-48CA683B83B3}" type="pres">
      <dgm:prSet presAssocID="{FF034641-17D1-441C-B10E-3EF9FA75A5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CB8FC4-0DE6-4F36-A49A-B031181BE8CC}" type="pres">
      <dgm:prSet presAssocID="{B13F82C7-38E4-4270-9755-36E02892AD57}" presName="node" presStyleLbl="node1" presStyleIdx="0" presStyleCnt="7" custScaleX="148869" custScaleY="126221" custRadScaleRad="100049" custRadScaleInc="5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2B564-71A0-4929-B0FF-A2CA8299E599}" type="pres">
      <dgm:prSet presAssocID="{B13F82C7-38E4-4270-9755-36E02892AD57}" presName="spNode" presStyleCnt="0"/>
      <dgm:spPr/>
    </dgm:pt>
    <dgm:pt modelId="{EF29FEE3-411C-4FD6-B6C1-2706FC79CA34}" type="pres">
      <dgm:prSet presAssocID="{B4D88CCE-EF74-49B1-BCF7-BE17458E38B4}" presName="sibTrans" presStyleLbl="sibTrans1D1" presStyleIdx="0" presStyleCnt="7"/>
      <dgm:spPr/>
      <dgm:t>
        <a:bodyPr/>
        <a:lstStyle/>
        <a:p>
          <a:endParaRPr lang="ru-RU"/>
        </a:p>
      </dgm:t>
    </dgm:pt>
    <dgm:pt modelId="{432BBAE6-F759-43A2-B7E2-F73817E19BB4}" type="pres">
      <dgm:prSet presAssocID="{5D3EBC0D-13B3-46C8-A871-FFD53646AB7D}" presName="node" presStyleLbl="node1" presStyleIdx="1" presStyleCnt="7" custScaleX="148869" custScaleY="126221" custRadScaleRad="101402" custRadScaleInc="3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1E93A-989A-40F7-8ED4-8808B8F079AA}" type="pres">
      <dgm:prSet presAssocID="{5D3EBC0D-13B3-46C8-A871-FFD53646AB7D}" presName="spNode" presStyleCnt="0"/>
      <dgm:spPr/>
    </dgm:pt>
    <dgm:pt modelId="{EED35460-EC36-4750-A127-74F9DD972227}" type="pres">
      <dgm:prSet presAssocID="{5DD9ACC1-8884-4315-AE43-E6DCFEE18916}" presName="sibTrans" presStyleLbl="sibTrans1D1" presStyleIdx="1" presStyleCnt="7"/>
      <dgm:spPr/>
      <dgm:t>
        <a:bodyPr/>
        <a:lstStyle/>
        <a:p>
          <a:endParaRPr lang="ru-RU"/>
        </a:p>
      </dgm:t>
    </dgm:pt>
    <dgm:pt modelId="{17C4A5FE-F7F5-4496-AF9E-37FB08DD9BA0}" type="pres">
      <dgm:prSet presAssocID="{C202E998-88F2-4182-931A-0A6701A1B84F}" presName="node" presStyleLbl="node1" presStyleIdx="2" presStyleCnt="7" custScaleX="148869" custScaleY="126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C3C10-EC95-4503-8DCF-F20C690F61C9}" type="pres">
      <dgm:prSet presAssocID="{C202E998-88F2-4182-931A-0A6701A1B84F}" presName="spNode" presStyleCnt="0"/>
      <dgm:spPr/>
    </dgm:pt>
    <dgm:pt modelId="{3520B987-4E11-4E1F-B3CE-BAABA3B7565E}" type="pres">
      <dgm:prSet presAssocID="{90653063-BD3D-429D-A712-16245E8AA3D1}" presName="sibTrans" presStyleLbl="sibTrans1D1" presStyleIdx="2" presStyleCnt="7"/>
      <dgm:spPr/>
      <dgm:t>
        <a:bodyPr/>
        <a:lstStyle/>
        <a:p>
          <a:endParaRPr lang="ru-RU"/>
        </a:p>
      </dgm:t>
    </dgm:pt>
    <dgm:pt modelId="{19BFE844-D54E-4654-8B7F-7B4C30EFC084}" type="pres">
      <dgm:prSet presAssocID="{F961AA02-B87E-44A7-B601-5D0C0130B63D}" presName="node" presStyleLbl="node1" presStyleIdx="3" presStyleCnt="7" custScaleX="148869" custScaleY="126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BA710-75CA-46D5-80A0-852949952846}" type="pres">
      <dgm:prSet presAssocID="{F961AA02-B87E-44A7-B601-5D0C0130B63D}" presName="spNode" presStyleCnt="0"/>
      <dgm:spPr/>
    </dgm:pt>
    <dgm:pt modelId="{CCC0A4AA-7113-41A2-8314-1D4BA9E98C66}" type="pres">
      <dgm:prSet presAssocID="{ABFE8793-CFC6-43C3-9CF5-3422286FE81F}" presName="sibTrans" presStyleLbl="sibTrans1D1" presStyleIdx="3" presStyleCnt="7"/>
      <dgm:spPr/>
      <dgm:t>
        <a:bodyPr/>
        <a:lstStyle/>
        <a:p>
          <a:endParaRPr lang="ru-RU"/>
        </a:p>
      </dgm:t>
    </dgm:pt>
    <dgm:pt modelId="{CE9BFC0F-CE9F-48F6-AFDA-5B1FF98A515A}" type="pres">
      <dgm:prSet presAssocID="{AEF862DA-0CF2-4D50-B8F8-AE6829651F78}" presName="node" presStyleLbl="node1" presStyleIdx="4" presStyleCnt="7" custScaleX="148869" custScaleY="126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44992F-6110-4DD0-910B-F345F1EBC29E}" type="pres">
      <dgm:prSet presAssocID="{AEF862DA-0CF2-4D50-B8F8-AE6829651F78}" presName="spNode" presStyleCnt="0"/>
      <dgm:spPr/>
    </dgm:pt>
    <dgm:pt modelId="{566305C7-3CF9-4D22-8726-89B41ABB3DA9}" type="pres">
      <dgm:prSet presAssocID="{729BF717-F143-4709-95FF-7CCF2D678AB6}" presName="sibTrans" presStyleLbl="sibTrans1D1" presStyleIdx="4" presStyleCnt="7"/>
      <dgm:spPr/>
      <dgm:t>
        <a:bodyPr/>
        <a:lstStyle/>
        <a:p>
          <a:endParaRPr lang="ru-RU"/>
        </a:p>
      </dgm:t>
    </dgm:pt>
    <dgm:pt modelId="{1A9F306E-C9A4-4B39-9857-1940366E7441}" type="pres">
      <dgm:prSet presAssocID="{5A2F2AA7-08ED-410A-B55B-71829F3440AA}" presName="node" presStyleLbl="node1" presStyleIdx="5" presStyleCnt="7" custScaleX="148869" custScaleY="126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9BE1E-B829-4537-8BDC-7FD45A570971}" type="pres">
      <dgm:prSet presAssocID="{5A2F2AA7-08ED-410A-B55B-71829F3440AA}" presName="spNode" presStyleCnt="0"/>
      <dgm:spPr/>
    </dgm:pt>
    <dgm:pt modelId="{FDE2BF2C-4F4D-4C1B-8AAF-34CA6F3BA081}" type="pres">
      <dgm:prSet presAssocID="{74A85C68-1A6C-4D37-82B5-B9D7C0A8F378}" presName="sibTrans" presStyleLbl="sibTrans1D1" presStyleIdx="5" presStyleCnt="7"/>
      <dgm:spPr/>
      <dgm:t>
        <a:bodyPr/>
        <a:lstStyle/>
        <a:p>
          <a:endParaRPr lang="ru-RU"/>
        </a:p>
      </dgm:t>
    </dgm:pt>
    <dgm:pt modelId="{8F920C3D-A508-4324-8592-9E2619A8183A}" type="pres">
      <dgm:prSet presAssocID="{5B38F83F-E7D2-4197-B1CC-D76BF5E154FF}" presName="node" presStyleLbl="node1" presStyleIdx="6" presStyleCnt="7" custScaleX="148869" custScaleY="126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803C0-A079-43A4-8016-4DDDF1150CB8}" type="pres">
      <dgm:prSet presAssocID="{5B38F83F-E7D2-4197-B1CC-D76BF5E154FF}" presName="spNode" presStyleCnt="0"/>
      <dgm:spPr/>
    </dgm:pt>
    <dgm:pt modelId="{9AD5754C-E068-4AD6-B00B-2A17FC757F68}" type="pres">
      <dgm:prSet presAssocID="{13FBBFB2-3EFD-4CFB-B7AD-B1ED0C6A638C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1875D5B4-7B40-42DE-8A17-EBC7FB78E6AA}" type="presOf" srcId="{5DD9ACC1-8884-4315-AE43-E6DCFEE18916}" destId="{EED35460-EC36-4750-A127-74F9DD972227}" srcOrd="0" destOrd="0" presId="urn:microsoft.com/office/officeart/2005/8/layout/cycle6"/>
    <dgm:cxn modelId="{0D23249C-4335-4A65-B76E-E58413AE8133}" srcId="{FF034641-17D1-441C-B10E-3EF9FA75A5DA}" destId="{AEF862DA-0CF2-4D50-B8F8-AE6829651F78}" srcOrd="4" destOrd="0" parTransId="{52CD6E55-1EBE-4FF6-9A4E-C09B79E01788}" sibTransId="{729BF717-F143-4709-95FF-7CCF2D678AB6}"/>
    <dgm:cxn modelId="{F01A8C19-415B-4299-B5CE-934FB4BC91C7}" type="presOf" srcId="{5B38F83F-E7D2-4197-B1CC-D76BF5E154FF}" destId="{8F920C3D-A508-4324-8592-9E2619A8183A}" srcOrd="0" destOrd="0" presId="urn:microsoft.com/office/officeart/2005/8/layout/cycle6"/>
    <dgm:cxn modelId="{6C13ED34-7DB4-481F-AFC2-A208A5602909}" type="presOf" srcId="{B13F82C7-38E4-4270-9755-36E02892AD57}" destId="{3FCB8FC4-0DE6-4F36-A49A-B031181BE8CC}" srcOrd="0" destOrd="0" presId="urn:microsoft.com/office/officeart/2005/8/layout/cycle6"/>
    <dgm:cxn modelId="{29255846-D508-4C27-9B25-7D65822AD5C9}" type="presOf" srcId="{B4D88CCE-EF74-49B1-BCF7-BE17458E38B4}" destId="{EF29FEE3-411C-4FD6-B6C1-2706FC79CA34}" srcOrd="0" destOrd="0" presId="urn:microsoft.com/office/officeart/2005/8/layout/cycle6"/>
    <dgm:cxn modelId="{205C83D4-50E5-43A7-8C2E-84DF34B81499}" type="presOf" srcId="{ABFE8793-CFC6-43C3-9CF5-3422286FE81F}" destId="{CCC0A4AA-7113-41A2-8314-1D4BA9E98C66}" srcOrd="0" destOrd="0" presId="urn:microsoft.com/office/officeart/2005/8/layout/cycle6"/>
    <dgm:cxn modelId="{DA56F6BD-4D2E-44D2-ABDD-D59422B4D7F0}" type="presOf" srcId="{74A85C68-1A6C-4D37-82B5-B9D7C0A8F378}" destId="{FDE2BF2C-4F4D-4C1B-8AAF-34CA6F3BA081}" srcOrd="0" destOrd="0" presId="urn:microsoft.com/office/officeart/2005/8/layout/cycle6"/>
    <dgm:cxn modelId="{197C80E3-E2F1-4403-9F5A-F6833C3CDDA7}" srcId="{FF034641-17D1-441C-B10E-3EF9FA75A5DA}" destId="{5A2F2AA7-08ED-410A-B55B-71829F3440AA}" srcOrd="5" destOrd="0" parTransId="{2F92927D-56A6-46A3-A0FC-2C1C19B4F117}" sibTransId="{74A85C68-1A6C-4D37-82B5-B9D7C0A8F378}"/>
    <dgm:cxn modelId="{AEF847CA-B2E8-49A0-AC6D-BD37CCB1E1AE}" srcId="{FF034641-17D1-441C-B10E-3EF9FA75A5DA}" destId="{B13F82C7-38E4-4270-9755-36E02892AD57}" srcOrd="0" destOrd="0" parTransId="{830FB7DB-566E-42AA-9F83-2D7E77277AFA}" sibTransId="{B4D88CCE-EF74-49B1-BCF7-BE17458E38B4}"/>
    <dgm:cxn modelId="{3AFB47B3-5EC5-465A-A192-8DA8E53690B1}" type="presOf" srcId="{5A2F2AA7-08ED-410A-B55B-71829F3440AA}" destId="{1A9F306E-C9A4-4B39-9857-1940366E7441}" srcOrd="0" destOrd="0" presId="urn:microsoft.com/office/officeart/2005/8/layout/cycle6"/>
    <dgm:cxn modelId="{9F97D865-34C2-4D4A-9BD7-4332F43180B8}" type="presOf" srcId="{F961AA02-B87E-44A7-B601-5D0C0130B63D}" destId="{19BFE844-D54E-4654-8B7F-7B4C30EFC084}" srcOrd="0" destOrd="0" presId="urn:microsoft.com/office/officeart/2005/8/layout/cycle6"/>
    <dgm:cxn modelId="{23E574DA-7FC0-4A42-82FE-F05A167C71C8}" srcId="{FF034641-17D1-441C-B10E-3EF9FA75A5DA}" destId="{5B38F83F-E7D2-4197-B1CC-D76BF5E154FF}" srcOrd="6" destOrd="0" parTransId="{67AA293C-CB1C-49B9-8204-F0BD9C136034}" sibTransId="{13FBBFB2-3EFD-4CFB-B7AD-B1ED0C6A638C}"/>
    <dgm:cxn modelId="{E2990AF7-FD3A-44BE-BCFB-9D91F72BC466}" type="presOf" srcId="{90653063-BD3D-429D-A712-16245E8AA3D1}" destId="{3520B987-4E11-4E1F-B3CE-BAABA3B7565E}" srcOrd="0" destOrd="0" presId="urn:microsoft.com/office/officeart/2005/8/layout/cycle6"/>
    <dgm:cxn modelId="{09A9B450-F2D1-4184-8ACA-5A13F43B1A28}" srcId="{FF034641-17D1-441C-B10E-3EF9FA75A5DA}" destId="{C202E998-88F2-4182-931A-0A6701A1B84F}" srcOrd="2" destOrd="0" parTransId="{64D28B4D-9D79-4A53-96BF-3DA35981BC86}" sibTransId="{90653063-BD3D-429D-A712-16245E8AA3D1}"/>
    <dgm:cxn modelId="{278C32BE-279C-4079-8E50-13285695A91A}" srcId="{FF034641-17D1-441C-B10E-3EF9FA75A5DA}" destId="{F961AA02-B87E-44A7-B601-5D0C0130B63D}" srcOrd="3" destOrd="0" parTransId="{79F2D64B-62CE-4ACB-A5F0-AD0006D9812F}" sibTransId="{ABFE8793-CFC6-43C3-9CF5-3422286FE81F}"/>
    <dgm:cxn modelId="{BBD437C1-4266-4A15-B437-1297AAF109AF}" type="presOf" srcId="{13FBBFB2-3EFD-4CFB-B7AD-B1ED0C6A638C}" destId="{9AD5754C-E068-4AD6-B00B-2A17FC757F68}" srcOrd="0" destOrd="0" presId="urn:microsoft.com/office/officeart/2005/8/layout/cycle6"/>
    <dgm:cxn modelId="{6A17A322-C130-4635-A39A-A4B750B75B2E}" type="presOf" srcId="{5D3EBC0D-13B3-46C8-A871-FFD53646AB7D}" destId="{432BBAE6-F759-43A2-B7E2-F73817E19BB4}" srcOrd="0" destOrd="0" presId="urn:microsoft.com/office/officeart/2005/8/layout/cycle6"/>
    <dgm:cxn modelId="{C75B2F89-B8DD-41C5-9602-299B0008E473}" type="presOf" srcId="{C202E998-88F2-4182-931A-0A6701A1B84F}" destId="{17C4A5FE-F7F5-4496-AF9E-37FB08DD9BA0}" srcOrd="0" destOrd="0" presId="urn:microsoft.com/office/officeart/2005/8/layout/cycle6"/>
    <dgm:cxn modelId="{0FCD7285-2F15-41AB-9885-A73C43EB84D6}" type="presOf" srcId="{FF034641-17D1-441C-B10E-3EF9FA75A5DA}" destId="{6681B607-8927-46AB-94E5-48CA683B83B3}" srcOrd="0" destOrd="0" presId="urn:microsoft.com/office/officeart/2005/8/layout/cycle6"/>
    <dgm:cxn modelId="{1466DDA7-A4EF-4F7F-B38B-3C19B2AA7681}" type="presOf" srcId="{AEF862DA-0CF2-4D50-B8F8-AE6829651F78}" destId="{CE9BFC0F-CE9F-48F6-AFDA-5B1FF98A515A}" srcOrd="0" destOrd="0" presId="urn:microsoft.com/office/officeart/2005/8/layout/cycle6"/>
    <dgm:cxn modelId="{176BEB56-319C-4FB2-B15B-A5720AE7DE31}" srcId="{FF034641-17D1-441C-B10E-3EF9FA75A5DA}" destId="{5D3EBC0D-13B3-46C8-A871-FFD53646AB7D}" srcOrd="1" destOrd="0" parTransId="{56E3B889-0E67-46B9-A5D0-943475DAB840}" sibTransId="{5DD9ACC1-8884-4315-AE43-E6DCFEE18916}"/>
    <dgm:cxn modelId="{0BE3954D-4F73-45CB-B893-DAD052C0F73F}" type="presOf" srcId="{729BF717-F143-4709-95FF-7CCF2D678AB6}" destId="{566305C7-3CF9-4D22-8726-89B41ABB3DA9}" srcOrd="0" destOrd="0" presId="urn:microsoft.com/office/officeart/2005/8/layout/cycle6"/>
    <dgm:cxn modelId="{D6CA7896-BD28-44AD-AD22-496E7F0310D5}" type="presParOf" srcId="{6681B607-8927-46AB-94E5-48CA683B83B3}" destId="{3FCB8FC4-0DE6-4F36-A49A-B031181BE8CC}" srcOrd="0" destOrd="0" presId="urn:microsoft.com/office/officeart/2005/8/layout/cycle6"/>
    <dgm:cxn modelId="{3DD8B773-EDF0-4470-A2F2-DFE22B9182E1}" type="presParOf" srcId="{6681B607-8927-46AB-94E5-48CA683B83B3}" destId="{EFA2B564-71A0-4929-B0FF-A2CA8299E599}" srcOrd="1" destOrd="0" presId="urn:microsoft.com/office/officeart/2005/8/layout/cycle6"/>
    <dgm:cxn modelId="{C2031DF8-1259-467D-ACC2-1C2C5EA060A8}" type="presParOf" srcId="{6681B607-8927-46AB-94E5-48CA683B83B3}" destId="{EF29FEE3-411C-4FD6-B6C1-2706FC79CA34}" srcOrd="2" destOrd="0" presId="urn:microsoft.com/office/officeart/2005/8/layout/cycle6"/>
    <dgm:cxn modelId="{DFDFD179-EEEF-45C4-BF43-A8CF06A1764A}" type="presParOf" srcId="{6681B607-8927-46AB-94E5-48CA683B83B3}" destId="{432BBAE6-F759-43A2-B7E2-F73817E19BB4}" srcOrd="3" destOrd="0" presId="urn:microsoft.com/office/officeart/2005/8/layout/cycle6"/>
    <dgm:cxn modelId="{08E11105-D9F5-4315-ABCB-9C8F252E0B65}" type="presParOf" srcId="{6681B607-8927-46AB-94E5-48CA683B83B3}" destId="{E331E93A-989A-40F7-8ED4-8808B8F079AA}" srcOrd="4" destOrd="0" presId="urn:microsoft.com/office/officeart/2005/8/layout/cycle6"/>
    <dgm:cxn modelId="{7F6D0D80-2FA2-4DF1-AF78-8578FB6A876A}" type="presParOf" srcId="{6681B607-8927-46AB-94E5-48CA683B83B3}" destId="{EED35460-EC36-4750-A127-74F9DD972227}" srcOrd="5" destOrd="0" presId="urn:microsoft.com/office/officeart/2005/8/layout/cycle6"/>
    <dgm:cxn modelId="{7300058E-592C-4F7F-B401-810FE6600C4D}" type="presParOf" srcId="{6681B607-8927-46AB-94E5-48CA683B83B3}" destId="{17C4A5FE-F7F5-4496-AF9E-37FB08DD9BA0}" srcOrd="6" destOrd="0" presId="urn:microsoft.com/office/officeart/2005/8/layout/cycle6"/>
    <dgm:cxn modelId="{8B35DEB1-A95E-4AD9-B575-535C3B35E35F}" type="presParOf" srcId="{6681B607-8927-46AB-94E5-48CA683B83B3}" destId="{A34C3C10-EC95-4503-8DCF-F20C690F61C9}" srcOrd="7" destOrd="0" presId="urn:microsoft.com/office/officeart/2005/8/layout/cycle6"/>
    <dgm:cxn modelId="{576C1681-B1B0-427A-833A-7C7CB0A1991C}" type="presParOf" srcId="{6681B607-8927-46AB-94E5-48CA683B83B3}" destId="{3520B987-4E11-4E1F-B3CE-BAABA3B7565E}" srcOrd="8" destOrd="0" presId="urn:microsoft.com/office/officeart/2005/8/layout/cycle6"/>
    <dgm:cxn modelId="{879936C5-75C7-4AB1-95B5-4A97845872C8}" type="presParOf" srcId="{6681B607-8927-46AB-94E5-48CA683B83B3}" destId="{19BFE844-D54E-4654-8B7F-7B4C30EFC084}" srcOrd="9" destOrd="0" presId="urn:microsoft.com/office/officeart/2005/8/layout/cycle6"/>
    <dgm:cxn modelId="{3F7D7A34-24E8-4310-ADA3-AD68ED8C33EC}" type="presParOf" srcId="{6681B607-8927-46AB-94E5-48CA683B83B3}" destId="{517BA710-75CA-46D5-80A0-852949952846}" srcOrd="10" destOrd="0" presId="urn:microsoft.com/office/officeart/2005/8/layout/cycle6"/>
    <dgm:cxn modelId="{94298CE1-3089-4519-8BA1-323871BEB031}" type="presParOf" srcId="{6681B607-8927-46AB-94E5-48CA683B83B3}" destId="{CCC0A4AA-7113-41A2-8314-1D4BA9E98C66}" srcOrd="11" destOrd="0" presId="urn:microsoft.com/office/officeart/2005/8/layout/cycle6"/>
    <dgm:cxn modelId="{BF4D8FEF-DBFA-4988-8AA6-203160D4B1DD}" type="presParOf" srcId="{6681B607-8927-46AB-94E5-48CA683B83B3}" destId="{CE9BFC0F-CE9F-48F6-AFDA-5B1FF98A515A}" srcOrd="12" destOrd="0" presId="urn:microsoft.com/office/officeart/2005/8/layout/cycle6"/>
    <dgm:cxn modelId="{1C021EF1-4508-4316-A020-29AADFAA00DA}" type="presParOf" srcId="{6681B607-8927-46AB-94E5-48CA683B83B3}" destId="{1644992F-6110-4DD0-910B-F345F1EBC29E}" srcOrd="13" destOrd="0" presId="urn:microsoft.com/office/officeart/2005/8/layout/cycle6"/>
    <dgm:cxn modelId="{82941ADB-A866-4D58-9F08-EE6CA174083D}" type="presParOf" srcId="{6681B607-8927-46AB-94E5-48CA683B83B3}" destId="{566305C7-3CF9-4D22-8726-89B41ABB3DA9}" srcOrd="14" destOrd="0" presId="urn:microsoft.com/office/officeart/2005/8/layout/cycle6"/>
    <dgm:cxn modelId="{C1CF339F-EC24-43FC-B8A4-0C43831C9DB9}" type="presParOf" srcId="{6681B607-8927-46AB-94E5-48CA683B83B3}" destId="{1A9F306E-C9A4-4B39-9857-1940366E7441}" srcOrd="15" destOrd="0" presId="urn:microsoft.com/office/officeart/2005/8/layout/cycle6"/>
    <dgm:cxn modelId="{7B836564-E9A5-4A27-86B5-ABB1F5254D8B}" type="presParOf" srcId="{6681B607-8927-46AB-94E5-48CA683B83B3}" destId="{1629BE1E-B829-4537-8BDC-7FD45A570971}" srcOrd="16" destOrd="0" presId="urn:microsoft.com/office/officeart/2005/8/layout/cycle6"/>
    <dgm:cxn modelId="{6C6553C0-AA59-4CEB-8BF9-A13C24B7F27D}" type="presParOf" srcId="{6681B607-8927-46AB-94E5-48CA683B83B3}" destId="{FDE2BF2C-4F4D-4C1B-8AAF-34CA6F3BA081}" srcOrd="17" destOrd="0" presId="urn:microsoft.com/office/officeart/2005/8/layout/cycle6"/>
    <dgm:cxn modelId="{5149A9DA-5295-4B98-8D85-62A50BF65744}" type="presParOf" srcId="{6681B607-8927-46AB-94E5-48CA683B83B3}" destId="{8F920C3D-A508-4324-8592-9E2619A8183A}" srcOrd="18" destOrd="0" presId="urn:microsoft.com/office/officeart/2005/8/layout/cycle6"/>
    <dgm:cxn modelId="{09824C37-5A77-4103-9B0C-C6372892E0D6}" type="presParOf" srcId="{6681B607-8927-46AB-94E5-48CA683B83B3}" destId="{189803C0-A079-43A4-8016-4DDDF1150CB8}" srcOrd="19" destOrd="0" presId="urn:microsoft.com/office/officeart/2005/8/layout/cycle6"/>
    <dgm:cxn modelId="{1109F643-087C-4C07-9052-8C80052800C5}" type="presParOf" srcId="{6681B607-8927-46AB-94E5-48CA683B83B3}" destId="{9AD5754C-E068-4AD6-B00B-2A17FC757F68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B8FC4-0DE6-4F36-A49A-B031181BE8CC}">
      <dsp:nvSpPr>
        <dsp:cNvPr id="0" name=""/>
        <dsp:cNvSpPr/>
      </dsp:nvSpPr>
      <dsp:spPr>
        <a:xfrm>
          <a:off x="3098732" y="-123831"/>
          <a:ext cx="2179021" cy="1200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Публикации</a:t>
          </a:r>
          <a:endParaRPr lang="ru-RU" sz="1600" kern="1200" dirty="0"/>
        </a:p>
      </dsp:txBody>
      <dsp:txXfrm>
        <a:off x="3157354" y="-65209"/>
        <a:ext cx="2061777" cy="1083643"/>
      </dsp:txXfrm>
    </dsp:sp>
    <dsp:sp modelId="{EF29FEE3-411C-4FD6-B6C1-2706FC79CA34}">
      <dsp:nvSpPr>
        <dsp:cNvPr id="0" name=""/>
        <dsp:cNvSpPr/>
      </dsp:nvSpPr>
      <dsp:spPr>
        <a:xfrm>
          <a:off x="1649685" y="568235"/>
          <a:ext cx="5433432" cy="5433432"/>
        </a:xfrm>
        <a:custGeom>
          <a:avLst/>
          <a:gdLst/>
          <a:ahLst/>
          <a:cxnLst/>
          <a:rect l="0" t="0" r="0" b="0"/>
          <a:pathLst>
            <a:path>
              <a:moveTo>
                <a:pt x="3632052" y="158844"/>
              </a:moveTo>
              <a:arcTo wR="2716716" hR="2716716" stAng="17381387" swAng="5250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BBAE6-F759-43A2-B7E2-F73817E19BB4}">
      <dsp:nvSpPr>
        <dsp:cNvPr id="0" name=""/>
        <dsp:cNvSpPr/>
      </dsp:nvSpPr>
      <dsp:spPr>
        <a:xfrm>
          <a:off x="5222757" y="898128"/>
          <a:ext cx="2179021" cy="1200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Блоги</a:t>
          </a:r>
          <a:endParaRPr lang="ru-RU" sz="1600" kern="1200" dirty="0"/>
        </a:p>
      </dsp:txBody>
      <dsp:txXfrm>
        <a:off x="5281379" y="956750"/>
        <a:ext cx="2061777" cy="1083643"/>
      </dsp:txXfrm>
    </dsp:sp>
    <dsp:sp modelId="{EED35460-EC36-4750-A127-74F9DD972227}">
      <dsp:nvSpPr>
        <dsp:cNvPr id="0" name=""/>
        <dsp:cNvSpPr/>
      </dsp:nvSpPr>
      <dsp:spPr>
        <a:xfrm>
          <a:off x="1425554" y="381434"/>
          <a:ext cx="5433432" cy="5433432"/>
        </a:xfrm>
        <a:custGeom>
          <a:avLst/>
          <a:gdLst/>
          <a:ahLst/>
          <a:cxnLst/>
          <a:rect l="0" t="0" r="0" b="0"/>
          <a:pathLst>
            <a:path>
              <a:moveTo>
                <a:pt x="5247110" y="1727952"/>
              </a:moveTo>
              <a:arcTo wR="2716716" hR="2716716" stAng="20319402" swAng="13921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4A5FE-F7F5-4496-AF9E-37FB08DD9BA0}">
      <dsp:nvSpPr>
        <dsp:cNvPr id="0" name=""/>
        <dsp:cNvSpPr/>
      </dsp:nvSpPr>
      <dsp:spPr>
        <a:xfrm>
          <a:off x="5699551" y="3197410"/>
          <a:ext cx="2179021" cy="1200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Ленты времени</a:t>
          </a:r>
          <a:endParaRPr lang="ru-RU" sz="1600" kern="1200" dirty="0"/>
        </a:p>
      </dsp:txBody>
      <dsp:txXfrm>
        <a:off x="5758173" y="3256032"/>
        <a:ext cx="2061777" cy="1083643"/>
      </dsp:txXfrm>
    </dsp:sp>
    <dsp:sp modelId="{3520B987-4E11-4E1F-B3CE-BAABA3B7565E}">
      <dsp:nvSpPr>
        <dsp:cNvPr id="0" name=""/>
        <dsp:cNvSpPr/>
      </dsp:nvSpPr>
      <dsp:spPr>
        <a:xfrm>
          <a:off x="1423743" y="476611"/>
          <a:ext cx="5433432" cy="5433432"/>
        </a:xfrm>
        <a:custGeom>
          <a:avLst/>
          <a:gdLst/>
          <a:ahLst/>
          <a:cxnLst/>
          <a:rect l="0" t="0" r="0" b="0"/>
          <a:pathLst>
            <a:path>
              <a:moveTo>
                <a:pt x="5148116" y="3928672"/>
              </a:moveTo>
              <a:arcTo wR="2716716" hR="2716716" stAng="1589666" swAng="9708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FE844-D54E-4654-8B7F-7B4C30EFC084}">
      <dsp:nvSpPr>
        <dsp:cNvPr id="0" name=""/>
        <dsp:cNvSpPr/>
      </dsp:nvSpPr>
      <dsp:spPr>
        <a:xfrm>
          <a:off x="4229688" y="5040560"/>
          <a:ext cx="2179021" cy="1200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Документы совместного редактирования</a:t>
          </a:r>
          <a:endParaRPr lang="ru-RU" sz="1600" kern="1200" dirty="0"/>
        </a:p>
      </dsp:txBody>
      <dsp:txXfrm>
        <a:off x="4288310" y="5099182"/>
        <a:ext cx="2061777" cy="1083643"/>
      </dsp:txXfrm>
    </dsp:sp>
    <dsp:sp modelId="{CCC0A4AA-7113-41A2-8314-1D4BA9E98C66}">
      <dsp:nvSpPr>
        <dsp:cNvPr id="0" name=""/>
        <dsp:cNvSpPr/>
      </dsp:nvSpPr>
      <dsp:spPr>
        <a:xfrm>
          <a:off x="1423743" y="476611"/>
          <a:ext cx="5433432" cy="5433432"/>
        </a:xfrm>
        <a:custGeom>
          <a:avLst/>
          <a:gdLst/>
          <a:ahLst/>
          <a:cxnLst/>
          <a:rect l="0" t="0" r="0" b="0"/>
          <a:pathLst>
            <a:path>
              <a:moveTo>
                <a:pt x="2804160" y="5432024"/>
              </a:moveTo>
              <a:arcTo wR="2716716" hR="2716716" stAng="5289328" swAng="2213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BFC0F-CE9F-48F6-AFDA-5B1FF98A515A}">
      <dsp:nvSpPr>
        <dsp:cNvPr id="0" name=""/>
        <dsp:cNvSpPr/>
      </dsp:nvSpPr>
      <dsp:spPr>
        <a:xfrm>
          <a:off x="1872210" y="5040560"/>
          <a:ext cx="2179021" cy="1200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Вики-статьи</a:t>
          </a:r>
          <a:endParaRPr lang="ru-RU" sz="1600" kern="1200" dirty="0"/>
        </a:p>
      </dsp:txBody>
      <dsp:txXfrm>
        <a:off x="1930832" y="5099182"/>
        <a:ext cx="2061777" cy="1083643"/>
      </dsp:txXfrm>
    </dsp:sp>
    <dsp:sp modelId="{566305C7-3CF9-4D22-8726-89B41ABB3DA9}">
      <dsp:nvSpPr>
        <dsp:cNvPr id="0" name=""/>
        <dsp:cNvSpPr/>
      </dsp:nvSpPr>
      <dsp:spPr>
        <a:xfrm>
          <a:off x="1423743" y="476611"/>
          <a:ext cx="5433432" cy="5433432"/>
        </a:xfrm>
        <a:custGeom>
          <a:avLst/>
          <a:gdLst/>
          <a:ahLst/>
          <a:cxnLst/>
          <a:rect l="0" t="0" r="0" b="0"/>
          <a:pathLst>
            <a:path>
              <a:moveTo>
                <a:pt x="719366" y="4558221"/>
              </a:moveTo>
              <a:arcTo wR="2716716" hR="2716716" stAng="8239484" swAng="9708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9F306E-C9A4-4B39-9857-1940366E7441}">
      <dsp:nvSpPr>
        <dsp:cNvPr id="0" name=""/>
        <dsp:cNvSpPr/>
      </dsp:nvSpPr>
      <dsp:spPr>
        <a:xfrm>
          <a:off x="402346" y="3197410"/>
          <a:ext cx="2179021" cy="1200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Ментальные карты</a:t>
          </a:r>
          <a:endParaRPr lang="ru-RU" sz="1600" kern="1200" dirty="0"/>
        </a:p>
      </dsp:txBody>
      <dsp:txXfrm>
        <a:off x="460968" y="3256032"/>
        <a:ext cx="2061777" cy="1083643"/>
      </dsp:txXfrm>
    </dsp:sp>
    <dsp:sp modelId="{FDE2BF2C-4F4D-4C1B-8AAF-34CA6F3BA081}">
      <dsp:nvSpPr>
        <dsp:cNvPr id="0" name=""/>
        <dsp:cNvSpPr/>
      </dsp:nvSpPr>
      <dsp:spPr>
        <a:xfrm>
          <a:off x="1423743" y="476611"/>
          <a:ext cx="5433432" cy="5433432"/>
        </a:xfrm>
        <a:custGeom>
          <a:avLst/>
          <a:gdLst/>
          <a:ahLst/>
          <a:cxnLst/>
          <a:rect l="0" t="0" r="0" b="0"/>
          <a:pathLst>
            <a:path>
              <a:moveTo>
                <a:pt x="9" y="2709586"/>
              </a:moveTo>
              <a:arcTo wR="2716716" hR="2716716" stAng="10809022" swAng="14007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20C3D-A508-4324-8592-9E2619A8183A}">
      <dsp:nvSpPr>
        <dsp:cNvPr id="0" name=""/>
        <dsp:cNvSpPr/>
      </dsp:nvSpPr>
      <dsp:spPr>
        <a:xfrm>
          <a:off x="926935" y="899039"/>
          <a:ext cx="2179021" cy="1200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Презентация</a:t>
          </a:r>
          <a:endParaRPr lang="ru-RU" sz="1600" kern="1200" dirty="0"/>
        </a:p>
      </dsp:txBody>
      <dsp:txXfrm>
        <a:off x="985557" y="957661"/>
        <a:ext cx="2061777" cy="1083643"/>
      </dsp:txXfrm>
    </dsp:sp>
    <dsp:sp modelId="{9AD5754C-E068-4AD6-B00B-2A17FC757F68}">
      <dsp:nvSpPr>
        <dsp:cNvPr id="0" name=""/>
        <dsp:cNvSpPr/>
      </dsp:nvSpPr>
      <dsp:spPr>
        <a:xfrm>
          <a:off x="1425820" y="475293"/>
          <a:ext cx="5433432" cy="5433432"/>
        </a:xfrm>
        <a:custGeom>
          <a:avLst/>
          <a:gdLst/>
          <a:ahLst/>
          <a:cxnLst/>
          <a:rect l="0" t="0" r="0" b="0"/>
          <a:pathLst>
            <a:path>
              <a:moveTo>
                <a:pt x="1263655" y="421250"/>
              </a:moveTo>
              <a:arcTo wR="2716716" hR="2716716" stAng="14259938" swAng="5784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8BD483-008C-456E-91D6-E2FA4D027438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EEDAC7-F86C-478B-BD95-70A6E6F868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effectLst/>
              </a:rPr>
              <a:t>Информация — Кислород современного мира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2400" cy="119970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Проект по информатике для учащихся 11 классов.</a:t>
            </a:r>
          </a:p>
          <a:p>
            <a:r>
              <a:rPr lang="ru-RU" dirty="0"/>
              <a:t>Автор: </a:t>
            </a:r>
            <a:r>
              <a:rPr lang="ru-RU" dirty="0" smtClean="0"/>
              <a:t>Аверин М.А.</a:t>
            </a:r>
          </a:p>
          <a:p>
            <a:r>
              <a:rPr lang="ru-RU" dirty="0" smtClean="0"/>
              <a:t>Одинцов И.В.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20" y="5673047"/>
            <a:ext cx="9180512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Дай человеку долю информации и он дорисует остальное!</a:t>
            </a:r>
          </a:p>
          <a:p>
            <a:pPr algn="r"/>
            <a:r>
              <a:rPr lang="ru-RU" sz="2400" b="1" dirty="0" smtClean="0"/>
              <a:t>Гарун Агацарский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3616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Информация (от лат. informatio</a:t>
            </a:r>
            <a:r>
              <a:rPr lang="ru-RU" b="1" dirty="0" smtClean="0"/>
              <a:t>, разъяснение</a:t>
            </a:r>
            <a:r>
              <a:rPr lang="ru-RU" b="1" dirty="0"/>
              <a:t>, изложение, осведомлённость) — сведения о чём-либо, независимо от формы их представления. </a:t>
            </a:r>
          </a:p>
          <a:p>
            <a:r>
              <a:rPr lang="ru-RU" b="1" dirty="0"/>
              <a:t>Информация так же необходима, как и кислород человеку. Сложно даже подумать, чтобы было с человеком, который был без информации или ей не владел.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Вводное слово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39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вы понимаете под информационным пространством</a:t>
            </a:r>
            <a:r>
              <a:rPr lang="ru-RU" dirty="0" smtClean="0"/>
              <a:t>?</a:t>
            </a:r>
          </a:p>
          <a:p>
            <a:r>
              <a:rPr lang="ru-RU" dirty="0"/>
              <a:t>Как защитить своё информационное пространство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Какие виды представления информации Вы знаете?</a:t>
            </a:r>
          </a:p>
          <a:p>
            <a:r>
              <a:rPr lang="ru-RU" dirty="0" smtClean="0"/>
              <a:t>С помощью каких поисковых систем Вы осуществляете поиск информации?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Вопросы для мозгового штурма.</a:t>
            </a:r>
          </a:p>
        </p:txBody>
      </p:sp>
    </p:spTree>
    <p:extLst>
      <p:ext uri="{BB962C8B-B14F-4D97-AF65-F5344CB8AC3E}">
        <p14:creationId xmlns:p14="http://schemas.microsoft.com/office/powerpoint/2010/main" val="122143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591220"/>
              </p:ext>
            </p:extLst>
          </p:nvPr>
        </p:nvGraphicFramePr>
        <p:xfrm>
          <a:off x="457200" y="1481138"/>
          <a:ext cx="822960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</a:t>
                      </a:r>
                      <a:r>
                        <a:rPr lang="ru-RU" baseline="0" dirty="0" smtClean="0"/>
                        <a:t> вопрос: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Исследователи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обустроить своё личное информационное пространство?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878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Любая ли информация полезна?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Брандмауэры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Информация может быть объектом юридической защиты?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еление на группы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802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Актуальность данной темы заключается в том, что:</a:t>
            </a:r>
          </a:p>
          <a:p>
            <a:r>
              <a:rPr lang="ru-RU" dirty="0" smtClean="0"/>
              <a:t>1.Информация окружает нас везде и всюду.</a:t>
            </a:r>
          </a:p>
          <a:p>
            <a:r>
              <a:rPr lang="ru-RU" dirty="0" smtClean="0"/>
              <a:t>Целью нашего проекта является, основы </a:t>
            </a:r>
            <a:r>
              <a:rPr lang="ru-RU" dirty="0" smtClean="0"/>
              <a:t>грамотного организационного и корректного поиска</a:t>
            </a:r>
          </a:p>
          <a:p>
            <a:r>
              <a:rPr lang="ru-RU" dirty="0" smtClean="0"/>
              <a:t>Задачами проекта являются:</a:t>
            </a:r>
          </a:p>
          <a:p>
            <a:r>
              <a:rPr lang="ru-RU" dirty="0" smtClean="0"/>
              <a:t>Узнать первоначальные знание умения и навыки</a:t>
            </a:r>
          </a:p>
          <a:p>
            <a:r>
              <a:rPr lang="ru-RU" dirty="0" smtClean="0"/>
              <a:t>Развить знания умения навыки неизвестные ученикам</a:t>
            </a:r>
          </a:p>
          <a:p>
            <a:r>
              <a:rPr lang="ru-RU" dirty="0" smtClean="0"/>
              <a:t>Произвести анализ проведенной работы с учениками в данной проектной деятельности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75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50954601"/>
              </p:ext>
            </p:extLst>
          </p:nvPr>
        </p:nvGraphicFramePr>
        <p:xfrm>
          <a:off x="395536" y="260648"/>
          <a:ext cx="8280920" cy="6117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635896" y="2708920"/>
            <a:ext cx="201622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Форма представления результатов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15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неделя – знакомство с проектом, деление на группы, составление планов работы, распределение обязанностей в группе.</a:t>
            </a:r>
          </a:p>
          <a:p>
            <a:r>
              <a:rPr lang="ru-RU" dirty="0"/>
              <a:t>2 неделя – сбор и обработка информации.</a:t>
            </a:r>
          </a:p>
          <a:p>
            <a:r>
              <a:rPr lang="ru-RU" dirty="0"/>
              <a:t>3 неделя – оформление результатов работы, промежуточные отчеты, </a:t>
            </a:r>
            <a:r>
              <a:rPr lang="ru-RU" dirty="0" smtClean="0"/>
              <a:t>Само оценивание </a:t>
            </a:r>
            <a:r>
              <a:rPr lang="ru-RU" dirty="0"/>
              <a:t>и </a:t>
            </a:r>
            <a:r>
              <a:rPr lang="ru-RU" dirty="0" err="1"/>
              <a:t>взаимооценивание</a:t>
            </a:r>
            <a:endParaRPr lang="ru-RU" dirty="0"/>
          </a:p>
          <a:p>
            <a:r>
              <a:rPr lang="ru-RU" dirty="0"/>
              <a:t>4 неделя – защита работной итоговой конференции, оценивание по критериям, рефлексия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работы над проектом</a:t>
            </a:r>
          </a:p>
        </p:txBody>
      </p:sp>
    </p:spTree>
    <p:extLst>
      <p:ext uri="{BB962C8B-B14F-4D97-AF65-F5344CB8AC3E}">
        <p14:creationId xmlns:p14="http://schemas.microsoft.com/office/powerpoint/2010/main" val="397257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8"/>
          </a:xfrm>
        </p:spPr>
        <p:txBody>
          <a:bodyPr/>
          <a:lstStyle/>
          <a:p>
            <a:pPr algn="ctr"/>
            <a:r>
              <a:rPr lang="en-US" sz="2800" dirty="0" err="1">
                <a:solidFill>
                  <a:schemeClr val="dk1"/>
                </a:solidFill>
              </a:rPr>
              <a:t>Как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обустроить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своё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личное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>
                <a:solidFill>
                  <a:schemeClr val="dk1"/>
                </a:solidFill>
              </a:rPr>
              <a:t>информационное</a:t>
            </a:r>
            <a:r>
              <a:rPr lang="en-US" sz="2800" dirty="0">
                <a:solidFill>
                  <a:schemeClr val="dk1"/>
                </a:solidFill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</a:rPr>
              <a:t>пространство</a:t>
            </a:r>
            <a:r>
              <a:rPr lang="en-US" sz="2800" dirty="0">
                <a:solidFill>
                  <a:schemeClr val="dk1"/>
                </a:solidFill>
              </a:rPr>
              <a:t>?</a:t>
            </a:r>
            <a:endParaRPr lang="ru-RU" sz="2800" dirty="0">
              <a:solidFill>
                <a:schemeClr val="dk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Основнополагающий</a:t>
            </a:r>
            <a:r>
              <a:rPr lang="ru-RU" dirty="0" smtClean="0"/>
              <a:t> </a:t>
            </a:r>
            <a:r>
              <a:rPr lang="ru-RU" dirty="0" err="1" smtClean="0"/>
              <a:t>вопос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420888"/>
            <a:ext cx="66967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Возможные ответы учеников: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9562" y="3429000"/>
            <a:ext cx="667083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Завести уже готовый контент блога или страницы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Установить </a:t>
            </a:r>
            <a:r>
              <a:rPr lang="ru-RU" dirty="0" err="1" smtClean="0"/>
              <a:t>брандмаэры</a:t>
            </a:r>
            <a:r>
              <a:rPr lang="ru-RU" dirty="0" smtClean="0"/>
              <a:t> на браузер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Создание личного сайта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183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</TotalTime>
  <Words>253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Информация — Кислород современного мира</vt:lpstr>
      <vt:lpstr>Вводное слово</vt:lpstr>
      <vt:lpstr>Вопросы для мозгового штурма.</vt:lpstr>
      <vt:lpstr>Деление на группы</vt:lpstr>
      <vt:lpstr>Актуальность  </vt:lpstr>
      <vt:lpstr>Презентация PowerPoint</vt:lpstr>
      <vt:lpstr>Этапы работы над проектом</vt:lpstr>
      <vt:lpstr>Основнополагающий вопос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21</cp:revision>
  <dcterms:created xsi:type="dcterms:W3CDTF">2013-10-18T05:47:54Z</dcterms:created>
  <dcterms:modified xsi:type="dcterms:W3CDTF">2013-11-01T08:11:37Z</dcterms:modified>
</cp:coreProperties>
</file>