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F79C1-AD21-40C6-A8A5-4FD345395D9B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Манящая Испания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Авторы:</a:t>
            </a:r>
          </a:p>
          <a:p>
            <a:r>
              <a:rPr lang="ru-RU" dirty="0" smtClean="0"/>
              <a:t>Винокуров Дмитрий</a:t>
            </a:r>
            <a:endParaRPr lang="ru-RU" dirty="0" smtClean="0"/>
          </a:p>
          <a:p>
            <a:r>
              <a:rPr lang="ru-RU" dirty="0" smtClean="0"/>
              <a:t>Раков Андрей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305800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chemeClr val="accent1"/>
                </a:solidFill>
              </a:rPr>
              <a:t>Подумаем вместе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Чем </a:t>
            </a:r>
            <a:r>
              <a:rPr lang="ru-RU" dirty="0" smtClean="0">
                <a:solidFill>
                  <a:schemeClr val="accent3"/>
                </a:solidFill>
              </a:rPr>
              <a:t>интересно Королевство Испания</a:t>
            </a:r>
            <a:r>
              <a:rPr lang="ru-RU" dirty="0" smtClean="0">
                <a:solidFill>
                  <a:schemeClr val="accent3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105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Теперь попробуем сгруппировать наши ассоциации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86116" y="4500570"/>
            <a:ext cx="228601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Испания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071942"/>
            <a:ext cx="2286016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Крупные города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Личности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786058"/>
            <a:ext cx="2143140" cy="15001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Новейшие технологии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Изобретения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Товары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071942"/>
            <a:ext cx="2286016" cy="1714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Красивая природа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Редкие животные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43174" y="4929198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5643570" y="4929198"/>
            <a:ext cx="785818" cy="2857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4286256"/>
            <a:ext cx="285752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429000"/>
            <a:ext cx="8305800" cy="292895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Что из этого богатства хотелось бы исследовать? Что выберем?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История открытия Испании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accent1"/>
                </a:solidFill>
              </a:rPr>
              <a:t>Испанский язык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Города-символы Испании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05800" cy="558243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Работа в группах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1. Объединитесь в группы по 5 человек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2. Путешествуйте по Америке в течении 8 уроков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3. Создавайте презентации о ваших впечатлениях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4. Обсуждайте ваши находки в </a:t>
            </a:r>
            <a:r>
              <a:rPr lang="ru-RU" sz="3600" dirty="0" err="1" smtClean="0">
                <a:solidFill>
                  <a:schemeClr val="tx1"/>
                </a:solidFill>
              </a:rPr>
              <a:t>блогах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5. Расскажите о «+» и «-» путешествий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Историки исследуют: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История открытия Испании?</a:t>
            </a:r>
          </a:p>
        </p:txBody>
      </p:sp>
      <p:pic>
        <p:nvPicPr>
          <p:cNvPr id="3074" name="Picture 2" descr="C:\Documents and Settings\User\Рабочий стол\558b1a346c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893214"/>
            <a:ext cx="4905380" cy="3679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000504"/>
            <a:ext cx="1708017" cy="266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Лингвисты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 Испанский язык влияет на жизнь всего мира?</a:t>
            </a:r>
          </a:p>
          <a:p>
            <a:r>
              <a:rPr lang="ru-RU" sz="3200" dirty="0" smtClean="0"/>
              <a:t>Какие новые Испанские  слова твои </a:t>
            </a:r>
            <a:r>
              <a:rPr lang="ru-RU" sz="3200" dirty="0" err="1" smtClean="0"/>
              <a:t>любимые?почему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46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Географы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Какие города самые посещаемые в Испании?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Мадрид</a:t>
            </a:r>
          </a:p>
          <a:p>
            <a:r>
              <a:rPr lang="ru-RU" sz="2400" dirty="0" smtClean="0"/>
              <a:t>Барселона</a:t>
            </a:r>
            <a:endParaRPr lang="ru-RU" sz="2400" dirty="0" smtClean="0"/>
          </a:p>
          <a:p>
            <a:r>
              <a:rPr lang="ru-RU" sz="2400" dirty="0" smtClean="0"/>
              <a:t>Севилья</a:t>
            </a:r>
          </a:p>
        </p:txBody>
      </p:sp>
      <p:pic>
        <p:nvPicPr>
          <p:cNvPr id="2050" name="Picture 2" descr="C:\Documents and Settings\User\Рабочий стол\387770_barcelo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43248"/>
            <a:ext cx="3548064" cy="26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643446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 нетерпением ждем защиты ваших проектов</a:t>
            </a:r>
          </a:p>
          <a:p>
            <a:pPr algn="ctr"/>
            <a:r>
              <a:rPr lang="ru-RU" sz="3200" dirty="0" smtClean="0"/>
              <a:t>Не забудьте пригласить родителей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28604"/>
            <a:ext cx="47149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УДАЧИ!!!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dreamstime_349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858048" cy="4138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95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Манящая Испания</vt:lpstr>
      <vt:lpstr>Подумаем вместе  Чем интересно Королевство Испания? </vt:lpstr>
      <vt:lpstr>Теперь попробуем сгруппировать наши ассоциации</vt:lpstr>
      <vt:lpstr>Что из этого богатства хотелось бы исследовать? Что выберем?  -История открытия Испании  - Испанский язык - Города-символы Испании </vt:lpstr>
      <vt:lpstr>Работа в группах  1. Объединитесь в группы по 5 человек 2. Путешествуйте по Америке в течении 8 уроков 3. Создавайте презентации о ваших впечатлениях 4. Обсуждайте ваши находки в блогах 5. Расскажите о «+» и «-» путешествий</vt:lpstr>
      <vt:lpstr>Историки исследуют:</vt:lpstr>
      <vt:lpstr>Лингвисты исследуют:</vt:lpstr>
      <vt:lpstr>Географы исследуют:</vt:lpstr>
      <vt:lpstr>Слайд 9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путешествию в Америку</dc:title>
  <dc:creator>User</dc:creator>
  <cp:lastModifiedBy>Viner</cp:lastModifiedBy>
  <cp:revision>11</cp:revision>
  <dcterms:created xsi:type="dcterms:W3CDTF">2011-11-02T12:41:13Z</dcterms:created>
  <dcterms:modified xsi:type="dcterms:W3CDTF">2012-02-03T11:46:05Z</dcterms:modified>
</cp:coreProperties>
</file>