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977B3-F6D5-47B6-ABD6-14C4A6E69378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507CA-9F7A-46A1-B487-88F8E6023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507CA-9F7A-46A1-B487-88F8E602323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EBDE01-F81E-49E9-B986-313069331D6C}" type="datetimeFigureOut">
              <a:rPr lang="ru-RU" smtClean="0"/>
              <a:pPr/>
              <a:t>11.01.2002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494875-9015-47DA-A400-77C9812C3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0"/>
            <a:ext cx="6172200" cy="189436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Основы мед</a:t>
            </a: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цинских знаний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5000636"/>
            <a:ext cx="6172200" cy="13716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Авторы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Гудов </a:t>
            </a:r>
            <a:r>
              <a:rPr lang="ru-RU" dirty="0" smtClean="0">
                <a:solidFill>
                  <a:schemeClr val="tx1"/>
                </a:solidFill>
              </a:rPr>
              <a:t>Д.А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Никифоров </a:t>
            </a: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О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6700830" cy="71438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Вопросы для обсуждения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357298"/>
            <a:ext cx="6843738" cy="521497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Какие средства первой помощи при вывиха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ru-RU" sz="2400" dirty="0" smtClean="0">
                <a:solidFill>
                  <a:schemeClr val="tx1"/>
                </a:solidFill>
              </a:rPr>
              <a:t> 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обращаться с пострадавшими?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бывают ранения и травмы при занятиях спортом?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признаки жизни и смерти?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предотвратить кровотечение?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снять шоковое состояние?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делать искусственное дыхание?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делать непрямой массаж сердца?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рест 4"/>
          <p:cNvSpPr/>
          <p:nvPr/>
        </p:nvSpPr>
        <p:spPr>
          <a:xfrm>
            <a:off x="0" y="0"/>
            <a:ext cx="9144000" cy="6858000"/>
          </a:xfrm>
          <a:prstGeom prst="plus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214678" y="2571744"/>
            <a:ext cx="2714644" cy="1700218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convex"/>
            </a:sp3d>
          </a:bodyPr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Помощь своему здоровью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000364" y="857232"/>
            <a:ext cx="3214710" cy="914400"/>
          </a:xfrm>
          <a:prstGeom prst="wav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ВЫЛАЗКИ НА ПРИРОДУ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2" name="Капля 11"/>
          <p:cNvSpPr/>
          <p:nvPr/>
        </p:nvSpPr>
        <p:spPr>
          <a:xfrm>
            <a:off x="6643702" y="2285992"/>
            <a:ext cx="2500298" cy="271464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bg1"/>
                  </a:solidFill>
                </a:ln>
              </a:rPr>
              <a:t>ПРАВЕЛЬНОЕ ПИТАНИЕ</a:t>
            </a:r>
            <a:endParaRPr lang="ru-RU" sz="16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0" y="1928802"/>
            <a:ext cx="2928926" cy="28575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ЗАНЯТИЕ СПОРТОМ ДОМА И В </a:t>
            </a:r>
          </a:p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СПОРТИВНЫХ ЗАЛАХ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3857620" y="214311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6" idx="0"/>
          </p:cNvCxnSpPr>
          <p:nvPr/>
        </p:nvCxnSpPr>
        <p:spPr>
          <a:xfrm rot="10800000">
            <a:off x="5927060" y="3421854"/>
            <a:ext cx="716642" cy="785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4" idx="0"/>
            <a:endCxn id="6" idx="2"/>
          </p:cNvCxnSpPr>
          <p:nvPr/>
        </p:nvCxnSpPr>
        <p:spPr>
          <a:xfrm>
            <a:off x="2928926" y="3357562"/>
            <a:ext cx="294172" cy="642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какие вопросы мы будим искать ответы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501122" cy="485778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Чем отличается народная и традиционная медицина 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Как помочь человеку, если наблюдаются признаки острой сердечной недостаточности и инсульта 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Как оказать экстренную реанимационную помощь?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Разделимся на группы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785925"/>
          <a:ext cx="8786874" cy="4341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043"/>
                <a:gridCol w="4711831"/>
              </a:tblGrid>
              <a:tr h="1027879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125813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Чем отличается народная и традиционная медицина ?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7879">
                <a:tc>
                  <a:txBody>
                    <a:bodyPr/>
                    <a:lstStyle/>
                    <a:p>
                      <a:r>
                        <a:rPr lang="ru-RU" dirty="0" smtClean="0"/>
                        <a:t>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Как помочь человеку, если наблюдаются признаки острой сердечной недостаточности и инсульта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7879">
                <a:tc>
                  <a:txBody>
                    <a:bodyPr/>
                    <a:lstStyle/>
                    <a:p>
                      <a:r>
                        <a:rPr lang="ru-RU" dirty="0" smtClean="0"/>
                        <a:t>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оказать экстренную реанимационную помощь?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986714" cy="1255711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Формы представления результатов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429684" cy="200026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Презентации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ru-RU" sz="2800" dirty="0" smtClean="0">
                <a:solidFill>
                  <a:schemeClr val="tx1"/>
                </a:solidFill>
              </a:rPr>
              <a:t> публикации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ru-RU" sz="2800" dirty="0" smtClean="0">
                <a:solidFill>
                  <a:schemeClr val="tx1"/>
                </a:solidFill>
              </a:rPr>
              <a:t> вики-статьи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блоги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ru-RU" sz="2800" dirty="0" smtClean="0">
                <a:solidFill>
                  <a:schemeClr val="tx1"/>
                </a:solidFill>
              </a:rPr>
              <a:t> таблицы совместного редактирования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7772400" cy="827083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Этапы работы над проектом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214554"/>
            <a:ext cx="8572560" cy="442915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1неделя деление на группы составление плана работы  распределение обязанностей 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 неделя сбор информации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 неделя оформление результатов работы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 неделя защита проекта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130</Words>
  <Application>Microsoft Office PowerPoint</Application>
  <PresentationFormat>Экран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Основы медицинских знаний</vt:lpstr>
      <vt:lpstr>Вопросы для обсуждения </vt:lpstr>
      <vt:lpstr>Слайд 3</vt:lpstr>
      <vt:lpstr>На какие вопросы мы будим искать ответы</vt:lpstr>
      <vt:lpstr>Разделимся на группы</vt:lpstr>
      <vt:lpstr>Формы представления результатов:</vt:lpstr>
      <vt:lpstr>Этапы работы над проектом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медицинских знаний</dc:title>
  <dc:creator>User</dc:creator>
  <cp:lastModifiedBy>Дмитрий</cp:lastModifiedBy>
  <cp:revision>8</cp:revision>
  <dcterms:created xsi:type="dcterms:W3CDTF">2011-11-09T12:46:04Z</dcterms:created>
  <dcterms:modified xsi:type="dcterms:W3CDTF">2002-01-11T15:42:41Z</dcterms:modified>
</cp:coreProperties>
</file>