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C45-295D-4693-9108-6FC373D60178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E4E-F9B4-4149-ADA6-832A57C92D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C45-295D-4693-9108-6FC373D60178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E4E-F9B4-4149-ADA6-832A57C92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C45-295D-4693-9108-6FC373D60178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E4E-F9B4-4149-ADA6-832A57C92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C45-295D-4693-9108-6FC373D60178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E4E-F9B4-4149-ADA6-832A57C92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C45-295D-4693-9108-6FC373D60178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E4E-F9B4-4149-ADA6-832A57C92D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C45-295D-4693-9108-6FC373D60178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E4E-F9B4-4149-ADA6-832A57C92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C45-295D-4693-9108-6FC373D60178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E4E-F9B4-4149-ADA6-832A57C92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C45-295D-4693-9108-6FC373D60178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E4E-F9B4-4149-ADA6-832A57C92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C45-295D-4693-9108-6FC373D60178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E4E-F9B4-4149-ADA6-832A57C92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C45-295D-4693-9108-6FC373D60178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E4E-F9B4-4149-ADA6-832A57C92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C45-295D-4693-9108-6FC373D60178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92AE4E-F9B4-4149-ADA6-832A57C92D1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EBDC45-295D-4693-9108-6FC373D60178}" type="datetimeFigureOut">
              <a:rPr lang="ru-RU" smtClean="0"/>
              <a:t>08.11.2011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92AE4E-F9B4-4149-ADA6-832A57C92D1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939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9082" y="4500570"/>
            <a:ext cx="2486321" cy="2078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Тема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  <a:r>
              <a:rPr lang="ru-RU" sz="4000" dirty="0" smtClean="0">
                <a:solidFill>
                  <a:srgbClr val="FF0000"/>
                </a:solidFill>
              </a:rPr>
              <a:t>Работа со строками в </a:t>
            </a:r>
            <a:r>
              <a:rPr lang="ru-RU" sz="4000" dirty="0" err="1" smtClean="0">
                <a:solidFill>
                  <a:srgbClr val="FF0000"/>
                </a:solidFill>
              </a:rPr>
              <a:t>Delphi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29356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Выполнили студентки ПКС-10: Малышева Светлана и Конева Людмила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borlanddelphi3splashsc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714356"/>
            <a:ext cx="1928826" cy="19361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нам интересно?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такое строковый тип? </a:t>
            </a:r>
          </a:p>
          <a:p>
            <a:r>
              <a:rPr lang="ru-RU" dirty="0" smtClean="0"/>
              <a:t>Как строковый тип описывается в </a:t>
            </a:r>
            <a:r>
              <a:rPr lang="ru-RU" dirty="0" err="1" smtClean="0"/>
              <a:t>Delphi</a:t>
            </a:r>
            <a:r>
              <a:rPr lang="ru-RU" dirty="0" smtClean="0"/>
              <a:t>? </a:t>
            </a:r>
          </a:p>
          <a:p>
            <a:r>
              <a:rPr lang="ru-RU" dirty="0" smtClean="0"/>
              <a:t>Какие основные строковые функции? </a:t>
            </a:r>
          </a:p>
          <a:p>
            <a:r>
              <a:rPr lang="ru-RU" dirty="0" smtClean="0"/>
              <a:t>Какие основные процедуры для работы со строками? </a:t>
            </a:r>
          </a:p>
          <a:p>
            <a:r>
              <a:rPr lang="ru-RU" dirty="0" smtClean="0"/>
              <a:t>Как описать строковый </a:t>
            </a:r>
            <a:r>
              <a:rPr lang="ru-RU" dirty="0" smtClean="0"/>
              <a:t>массив?</a:t>
            </a:r>
            <a:endParaRPr lang="ru-RU" dirty="0"/>
          </a:p>
        </p:txBody>
      </p:sp>
      <p:pic>
        <p:nvPicPr>
          <p:cNvPr id="8" name="Содержимое 7" descr="4708005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000241"/>
            <a:ext cx="4038600" cy="370365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какие вопросы мы будем искать ответы?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Как можно с помощью строкового типа </a:t>
            </a:r>
            <a:r>
              <a:rPr lang="ru-RU" dirty="0" smtClean="0"/>
              <a:t> </a:t>
            </a:r>
            <a:r>
              <a:rPr lang="ru-RU" dirty="0" smtClean="0"/>
              <a:t>обрабатывать учебную информацию?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Как строковый тип можно использовать для решения задач в гуманитарных науках?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Как можно использовать строковый тип для исследования литературных текстов?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r>
              <a:rPr lang="ru-RU" dirty="0" smtClean="0"/>
              <a:t>еление на группы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229600" cy="394907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214842"/>
                <a:gridCol w="4014758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Проблемные</a:t>
                      </a:r>
                      <a:r>
                        <a:rPr lang="ru-RU" baseline="0" dirty="0" smtClean="0"/>
                        <a:t>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</a:t>
                      </a:r>
                      <a:endParaRPr lang="ru-RU" dirty="0"/>
                    </a:p>
                  </a:txBody>
                  <a:tcPr/>
                </a:tc>
              </a:tr>
              <a:tr h="843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 можно с помощью строкового типа обрабатывать учебную информацию?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Обработчики</a:t>
                      </a:r>
                      <a:endParaRPr lang="ru-RU" dirty="0"/>
                    </a:p>
                  </a:txBody>
                  <a:tcPr/>
                </a:tc>
              </a:tr>
              <a:tr h="942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 строковый тип можно использовать для решения задач в гуманитарных науках?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Гуманитарии</a:t>
                      </a:r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можно использовать строковый тип для исследования литературных текстов?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Журналисты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представления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86116" y="3500438"/>
            <a:ext cx="292895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V="1">
            <a:off x="4018358" y="3161107"/>
            <a:ext cx="571504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7"/>
          </p:cNvCxnSpPr>
          <p:nvPr/>
        </p:nvCxnSpPr>
        <p:spPr>
          <a:xfrm rot="5400000" flipH="1" flipV="1">
            <a:off x="5590210" y="3267739"/>
            <a:ext cx="606479" cy="214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6"/>
          </p:cNvCxnSpPr>
          <p:nvPr/>
        </p:nvCxnSpPr>
        <p:spPr>
          <a:xfrm flipV="1">
            <a:off x="6215074" y="4071942"/>
            <a:ext cx="50006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304768" y="4767937"/>
            <a:ext cx="535039" cy="2860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929059" y="4857761"/>
            <a:ext cx="50006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3000364" y="4357695"/>
            <a:ext cx="428628" cy="3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V="1">
            <a:off x="2857488" y="3429000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1928794" y="2928934"/>
            <a:ext cx="121444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Блоги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3571868" y="2357430"/>
            <a:ext cx="128588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Программы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5572132" y="2357430"/>
            <a:ext cx="135732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Публикация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6715140" y="3429000"/>
            <a:ext cx="192882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Документы совместного редактирования</a:t>
            </a:r>
            <a:endParaRPr lang="ru-RU" sz="1600" dirty="0"/>
          </a:p>
        </p:txBody>
      </p:sp>
      <p:sp>
        <p:nvSpPr>
          <p:cNvPr id="28" name="Овал 27"/>
          <p:cNvSpPr/>
          <p:nvPr/>
        </p:nvSpPr>
        <p:spPr>
          <a:xfrm>
            <a:off x="5214942" y="5143512"/>
            <a:ext cx="128588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Карта знаний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3643306" y="514351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Презентация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1785918" y="4572008"/>
            <a:ext cx="135732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Wiki</a:t>
            </a:r>
            <a:r>
              <a:rPr lang="ru-RU" dirty="0" smtClean="0"/>
              <a:t>- статья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Первая неделя-деление на группы, составление.</a:t>
            </a:r>
          </a:p>
          <a:p>
            <a:r>
              <a:rPr lang="ru-RU" dirty="0" smtClean="0"/>
              <a:t>Вторая неделя-сбор информации, составление алгоритмов, решение задач.</a:t>
            </a:r>
          </a:p>
          <a:p>
            <a:r>
              <a:rPr lang="ru-RU" dirty="0" smtClean="0"/>
              <a:t>Третья неделя-программирование, результаты работ.</a:t>
            </a:r>
          </a:p>
          <a:p>
            <a:r>
              <a:rPr lang="ru-RU" dirty="0" smtClean="0"/>
              <a:t>Четвертая неделя-защита проекта.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178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Тема:Работа со строками в Delphi</vt:lpstr>
      <vt:lpstr>Что нам интересно?</vt:lpstr>
      <vt:lpstr>На какие вопросы мы будем искать ответы?</vt:lpstr>
      <vt:lpstr>Деление на группы</vt:lpstr>
      <vt:lpstr>Формы представления результатов</vt:lpstr>
      <vt:lpstr>Этапы работы над проектом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Тема:Работа со строками в Delphi</dc:title>
  <dc:creator>User</dc:creator>
  <cp:lastModifiedBy>User</cp:lastModifiedBy>
  <cp:revision>9</cp:revision>
  <dcterms:created xsi:type="dcterms:W3CDTF">2011-11-08T06:57:37Z</dcterms:created>
  <dcterms:modified xsi:type="dcterms:W3CDTF">2011-11-08T08:19:31Z</dcterms:modified>
</cp:coreProperties>
</file>