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 начала проекта: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1. Мозговой штурм:</a:t>
            </a:r>
          </a:p>
          <a:p>
            <a:pPr>
              <a:buNone/>
            </a:pPr>
            <a:r>
              <a:rPr lang="ru-RU" dirty="0" smtClean="0"/>
              <a:t>Начнем работу с ответов на следующие вопросы:</a:t>
            </a:r>
          </a:p>
          <a:p>
            <a:pPr>
              <a:buNone/>
            </a:pPr>
            <a:r>
              <a:rPr lang="ru-RU" b="1" dirty="0" smtClean="0"/>
              <a:t>Основополагающий вопрос: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 чем состоит актуальность античной философии?</a:t>
            </a:r>
          </a:p>
          <a:p>
            <a:pPr>
              <a:buNone/>
            </a:pPr>
            <a:r>
              <a:rPr lang="ru-RU" b="1" dirty="0" smtClean="0"/>
              <a:t>Проблемные вопросы: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Для чего нужно изучать идеи того или иного философа? </a:t>
            </a:r>
          </a:p>
          <a:p>
            <a:pPr>
              <a:buNone/>
            </a:pPr>
            <a:r>
              <a:rPr lang="ru-RU" dirty="0" smtClean="0"/>
              <a:t>Каково было </a:t>
            </a:r>
            <a:r>
              <a:rPr lang="ru-RU" dirty="0" smtClean="0"/>
              <a:t>мировоззрение </a:t>
            </a:r>
            <a:r>
              <a:rPr lang="ru-RU" dirty="0" smtClean="0"/>
              <a:t>античных философов?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2. Просмотр стартовой презентации преподавателя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ходе беседы предполагается дополнение ответов на вышеизложенные вопросы в рамках изучаемой дисциплины.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3. Анкетирование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10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Знаю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Интересуюсь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Применяю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</a:p>
                    <a:p>
                      <a:r>
                        <a:rPr lang="ru-RU" dirty="0" smtClean="0"/>
                        <a:t>2. </a:t>
                      </a:r>
                    </a:p>
                    <a:p>
                      <a:r>
                        <a:rPr lang="ru-RU" dirty="0" smtClean="0"/>
                        <a:t>3. </a:t>
                      </a:r>
                    </a:p>
                    <a:p>
                      <a:r>
                        <a:rPr lang="ru-RU" dirty="0" smtClean="0"/>
                        <a:t>4.</a:t>
                      </a:r>
                    </a:p>
                    <a:p>
                      <a:endParaRPr lang="ru-RU" smtClean="0"/>
                    </a:p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</Words>
  <PresentationFormat>Экран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До начала проекта:</vt:lpstr>
      <vt:lpstr>2. Просмотр стартовой презентации преподавателя</vt:lpstr>
      <vt:lpstr>3. Анкетирование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 начала проекта:</dc:title>
  <cp:lastModifiedBy>user</cp:lastModifiedBy>
  <cp:revision>1</cp:revision>
  <dcterms:modified xsi:type="dcterms:W3CDTF">2011-02-16T14:56:59Z</dcterms:modified>
</cp:coreProperties>
</file>