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Работа</a:t>
            </a:r>
            <a:r>
              <a:rPr lang="en-US" dirty="0" smtClean="0"/>
              <a:t> с </a:t>
            </a:r>
            <a:r>
              <a:rPr lang="en-US" dirty="0" smtClean="0"/>
              <a:t>файлами</a:t>
            </a:r>
            <a:r>
              <a:rPr lang="en-US" dirty="0" smtClean="0"/>
              <a:t> Delphi</a:t>
            </a:r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714884"/>
            <a:ext cx="7854696" cy="1681162"/>
          </a:xfrm>
        </p:spPr>
        <p:txBody>
          <a:bodyPr/>
          <a:lstStyle/>
          <a:p>
            <a:r>
              <a:rPr lang="ru-RU" dirty="0" smtClean="0"/>
              <a:t>Авторы: студентки группы ПКС-10</a:t>
            </a:r>
          </a:p>
          <a:p>
            <a:r>
              <a:rPr lang="ru-RU" dirty="0" smtClean="0"/>
              <a:t>Ершова Ольга, Воловик Алена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dirty="0" smtClean="0"/>
              <a:t>Что нам интересно?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883021"/>
          </a:xfrm>
        </p:spPr>
        <p:txBody>
          <a:bodyPr/>
          <a:lstStyle/>
          <a:p>
            <a:r>
              <a:rPr lang="ru-RU" dirty="0" smtClean="0"/>
              <a:t>Что такое файл?</a:t>
            </a:r>
          </a:p>
          <a:p>
            <a:r>
              <a:rPr lang="ru-RU" dirty="0" smtClean="0"/>
              <a:t>Какие процедуры в </a:t>
            </a:r>
            <a:r>
              <a:rPr lang="en-US" dirty="0" smtClean="0"/>
              <a:t>Delphi </a:t>
            </a:r>
            <a:r>
              <a:rPr lang="ru-RU" dirty="0" smtClean="0"/>
              <a:t>служат для работы с файлами?</a:t>
            </a:r>
          </a:p>
          <a:p>
            <a:r>
              <a:rPr lang="ru-RU" dirty="0" smtClean="0"/>
              <a:t>Как осуществить ввод - вывод файла?</a:t>
            </a:r>
          </a:p>
          <a:p>
            <a:r>
              <a:rPr lang="ru-RU" dirty="0" smtClean="0"/>
              <a:t>Как описываются файлы?</a:t>
            </a:r>
          </a:p>
          <a:p>
            <a:r>
              <a:rPr lang="ru-RU" dirty="0" smtClean="0"/>
              <a:t>Как осуществить поиск в файле?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использовать файлы для решения экономических задач?</a:t>
            </a:r>
          </a:p>
          <a:p>
            <a:r>
              <a:rPr lang="ru-RU" dirty="0" smtClean="0"/>
              <a:t>Как использовать файлы для решения статистических задач?</a:t>
            </a:r>
          </a:p>
          <a:p>
            <a:r>
              <a:rPr lang="ru-RU" dirty="0" smtClean="0"/>
              <a:t>Как использовать файлы для обработки учебной информации?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на группы: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2428869"/>
          <a:ext cx="7429552" cy="36576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714776"/>
                <a:gridCol w="3714776"/>
              </a:tblGrid>
              <a:tr h="571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Группа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Проблемные вопросы</a:t>
                      </a:r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98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Экономисты</a:t>
                      </a:r>
                    </a:p>
                    <a:p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Как использовать файлы для решения экономических задач?</a:t>
                      </a:r>
                    </a:p>
                    <a:p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98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Статисты</a:t>
                      </a:r>
                    </a:p>
                    <a:p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Как использовать файлы для решения статистических задач?</a:t>
                      </a:r>
                    </a:p>
                    <a:p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98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Студенты</a:t>
                      </a:r>
                    </a:p>
                    <a:p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Как использовать файлы для обработки учебной информации?</a:t>
                      </a:r>
                    </a:p>
                    <a:p>
                      <a:endParaRPr lang="ru-RU" baseline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362456"/>
          </a:xfrm>
        </p:spPr>
        <p:txBody>
          <a:bodyPr/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14612" y="4000504"/>
            <a:ext cx="300039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4357694"/>
            <a:ext cx="132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4" idx="6"/>
          </p:cNvCxnSpPr>
          <p:nvPr/>
        </p:nvCxnSpPr>
        <p:spPr>
          <a:xfrm>
            <a:off x="5715008" y="450057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00892" y="42862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036347" y="3536157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43570" y="307181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публикация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2786050" y="3429000"/>
            <a:ext cx="78581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00166" y="300037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4" idx="2"/>
          </p:cNvCxnSpPr>
          <p:nvPr/>
        </p:nvCxnSpPr>
        <p:spPr>
          <a:xfrm rot="10800000" flipV="1">
            <a:off x="1785918" y="4500570"/>
            <a:ext cx="92869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58" y="492919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Wiki </a:t>
            </a:r>
            <a:r>
              <a:rPr lang="ru-RU" dirty="0" smtClean="0"/>
              <a:t>статья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3714744" y="5286388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00364" y="5643578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Документы совместного  редактирования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429256" y="4857760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86512" y="528638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Блоги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071678"/>
            <a:ext cx="60722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1 неделя</a:t>
            </a:r>
            <a:r>
              <a:rPr lang="ru-RU" dirty="0" smtClean="0"/>
              <a:t>: Деление на группы. Составление плана работы над группами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</a:rPr>
              <a:t>2 неделя: </a:t>
            </a:r>
            <a:r>
              <a:rPr lang="ru-RU" dirty="0" smtClean="0"/>
              <a:t>Сбор информации . Составление алгоритма решения задач.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</a:rPr>
              <a:t>3неделя: </a:t>
            </a:r>
            <a:r>
              <a:rPr lang="ru-RU" dirty="0" smtClean="0"/>
              <a:t>Программирование. Оформление результат работы.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/>
                </a:solidFill>
              </a:rPr>
              <a:t>4 неделя: </a:t>
            </a:r>
            <a:r>
              <a:rPr lang="ru-RU" dirty="0" smtClean="0"/>
              <a:t>Защита проекта.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170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Работа с файлами Delphiе</vt:lpstr>
      <vt:lpstr>Что нам интересно?</vt:lpstr>
      <vt:lpstr>На какие вопросы мы будем искать ответы:</vt:lpstr>
      <vt:lpstr>Деление на группы:</vt:lpstr>
      <vt:lpstr>Формы представления результатов</vt:lpstr>
      <vt:lpstr>Этапы работы над проектом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cp:lastModifiedBy>User</cp:lastModifiedBy>
  <cp:revision>7</cp:revision>
  <dcterms:modified xsi:type="dcterms:W3CDTF">2011-11-08T07:47:40Z</dcterms:modified>
</cp:coreProperties>
</file>