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C1%E0%E7%E0_%E4%E0%ED%ED%FB%F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Базы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Галяткин</a:t>
            </a:r>
            <a:r>
              <a:rPr lang="ru-RU" dirty="0" smtClean="0"/>
              <a:t> Евгений</a:t>
            </a:r>
          </a:p>
          <a:p>
            <a:r>
              <a:rPr lang="ru-RU" dirty="0" smtClean="0"/>
              <a:t>Миклютин Александр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http://ru.wikipedia.org/wiki/%C1%E0%E7%E0_%</a:t>
            </a:r>
            <a:r>
              <a:rPr lang="en-US" dirty="0" smtClean="0">
                <a:hlinkClick r:id="rId2"/>
              </a:rPr>
              <a:t>E4%E0%ED%ED%FB%F5</a:t>
            </a:r>
            <a:endParaRPr lang="ru-RU" dirty="0" smtClean="0"/>
          </a:p>
          <a:p>
            <a:r>
              <a:rPr lang="en-US" dirty="0" smtClean="0"/>
              <a:t>http://ru.wikipedia.org/wiki/%D1%E8%F1%F2%E5%EC%E0_%F3%EF%F0%E0%E2%EB%E5%ED%E8%FF_%E1%E0%E7%E0%EC%E8_%E4%E0%ED%ED%FB%F5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База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База данных </a:t>
            </a:r>
            <a:r>
              <a:rPr lang="ru-RU" dirty="0" smtClean="0"/>
              <a:t>— представленная в объективной форме совокупность самостоятельных материалов (статей, расчётов, нормативных актов, судебных решений и иных подобных материалов), систематизированных таким образом, чтобы эти материалы могли быть найдены и обработаны с помощью электронной вычислительной машины (ЭВМ)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929198"/>
            <a:ext cx="1652582" cy="165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баз данных: Классификация по модели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Иерархическая</a:t>
            </a:r>
          </a:p>
          <a:p>
            <a:r>
              <a:rPr lang="ru-RU" dirty="0" smtClean="0"/>
              <a:t>Сетевая</a:t>
            </a:r>
          </a:p>
          <a:p>
            <a:r>
              <a:rPr lang="ru-RU" dirty="0" smtClean="0"/>
              <a:t>Реляционная</a:t>
            </a:r>
          </a:p>
          <a:p>
            <a:r>
              <a:rPr lang="ru-RU" dirty="0" smtClean="0"/>
              <a:t>Объектная и объектно-ориентированная</a:t>
            </a:r>
          </a:p>
          <a:p>
            <a:r>
              <a:rPr lang="ru-RU" dirty="0" smtClean="0"/>
              <a:t>Объектно-реляционная</a:t>
            </a:r>
          </a:p>
          <a:p>
            <a:r>
              <a:rPr lang="ru-RU" dirty="0" smtClean="0"/>
              <a:t>Функциональная.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 среде постоянного хранения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вторичной памяти, или традиционная (англ. </a:t>
            </a:r>
            <a:r>
              <a:rPr lang="ru-RU" dirty="0" err="1" smtClean="0"/>
              <a:t>conventional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средой постоянного хранения является периферийная энергонезависимая память (вторичная память) — как правило жёсткий диск.</a:t>
            </a:r>
          </a:p>
          <a:p>
            <a:r>
              <a:rPr lang="ru-RU" dirty="0" smtClean="0"/>
              <a:t> В оперативную память СУБД помещает лишь </a:t>
            </a:r>
            <a:r>
              <a:rPr lang="ru-RU" dirty="0" err="1" smtClean="0"/>
              <a:t>кеш</a:t>
            </a:r>
            <a:r>
              <a:rPr lang="ru-RU" dirty="0" smtClean="0"/>
              <a:t> и данные для текущей обработки.</a:t>
            </a:r>
          </a:p>
          <a:p>
            <a:r>
              <a:rPr lang="ru-RU" dirty="0" smtClean="0"/>
              <a:t>В оперативной памяти (англ. </a:t>
            </a:r>
            <a:r>
              <a:rPr lang="ru-RU" dirty="0" err="1" smtClean="0"/>
              <a:t>in-memory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, </a:t>
            </a:r>
            <a:r>
              <a:rPr lang="ru-RU" dirty="0" err="1" smtClean="0"/>
              <a:t>memory-resident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, </a:t>
            </a:r>
            <a:r>
              <a:rPr lang="ru-RU" dirty="0" err="1" smtClean="0"/>
              <a:t>main</a:t>
            </a:r>
            <a:r>
              <a:rPr lang="ru-RU" dirty="0" smtClean="0"/>
              <a:t> </a:t>
            </a:r>
            <a:r>
              <a:rPr lang="ru-RU" dirty="0" err="1" smtClean="0"/>
              <a:t>memory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все данные на стадии исполнения находятся в оперативной памяти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 среде постоянного хранения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третичной памяти (англ. </a:t>
            </a:r>
            <a:r>
              <a:rPr lang="ru-RU" dirty="0" err="1" smtClean="0"/>
              <a:t>tertiary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средой постоянного хранения является отсоединяемое от сервера устройство массового хранения (третичная память), как правило на основе магнитных лент или оптических дисков.</a:t>
            </a:r>
          </a:p>
          <a:p>
            <a:r>
              <a:rPr lang="ru-RU" dirty="0" smtClean="0"/>
              <a:t> Во вторичной памяти сервера хранится лишь каталог данных третичной памяти, файловый </a:t>
            </a:r>
            <a:r>
              <a:rPr lang="ru-RU" dirty="0" err="1" smtClean="0"/>
              <a:t>кеш</a:t>
            </a:r>
            <a:r>
              <a:rPr lang="ru-RU" dirty="0" smtClean="0"/>
              <a:t> и данные для текущей обработки; загрузка же самих данных требует специальной процедуры.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857232"/>
            <a:ext cx="1452714" cy="1938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 содержимому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Географическая</a:t>
            </a:r>
          </a:p>
          <a:p>
            <a:r>
              <a:rPr lang="ru-RU" dirty="0" smtClean="0"/>
              <a:t>Историческая</a:t>
            </a:r>
          </a:p>
          <a:p>
            <a:r>
              <a:rPr lang="ru-RU" dirty="0" smtClean="0"/>
              <a:t>Научная</a:t>
            </a:r>
          </a:p>
          <a:p>
            <a:r>
              <a:rPr lang="ru-RU" dirty="0" err="1" smtClean="0"/>
              <a:t>Мультимедийная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785925"/>
            <a:ext cx="4667208" cy="3500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 степени </a:t>
            </a:r>
            <a:r>
              <a:rPr lang="ru-RU" dirty="0" err="1" smtClean="0"/>
              <a:t>распределённости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Централизованная</a:t>
            </a:r>
            <a:r>
              <a:rPr lang="ru-RU" dirty="0" smtClean="0"/>
              <a:t>, или сосредоточенная (англ. </a:t>
            </a:r>
            <a:r>
              <a:rPr lang="ru-RU" dirty="0" err="1" smtClean="0"/>
              <a:t>centralized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БД, полностью поддерживаемая на одном компьютере.</a:t>
            </a:r>
          </a:p>
          <a:p>
            <a:r>
              <a:rPr lang="ru-RU" dirty="0" smtClean="0"/>
              <a:t>Распределённая (англ. </a:t>
            </a:r>
            <a:r>
              <a:rPr lang="ru-RU" dirty="0" err="1" smtClean="0"/>
              <a:t>distributed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БД, составные части которой размещаются в различных узлах компьютерной сети в соответствии с каким-либо критерием. </a:t>
            </a:r>
          </a:p>
          <a:p>
            <a:pPr lvl="1"/>
            <a:r>
              <a:rPr lang="ru-RU" dirty="0" smtClean="0"/>
              <a:t>Неоднородная (англ. </a:t>
            </a:r>
            <a:r>
              <a:rPr lang="ru-RU" dirty="0" err="1" smtClean="0"/>
              <a:t>heterogeneous</a:t>
            </a:r>
            <a:r>
              <a:rPr lang="ru-RU" dirty="0" smtClean="0"/>
              <a:t> </a:t>
            </a:r>
            <a:r>
              <a:rPr lang="ru-RU" dirty="0" err="1" smtClean="0"/>
              <a:t>distributed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фрагменты распределённой БД в разных узлах сети поддерживаются средствами более одной СУБД</a:t>
            </a:r>
          </a:p>
          <a:p>
            <a:pPr lvl="1"/>
            <a:r>
              <a:rPr lang="ru-RU" dirty="0" smtClean="0"/>
              <a:t>Однородная (англ. </a:t>
            </a:r>
            <a:r>
              <a:rPr lang="ru-RU" dirty="0" err="1" smtClean="0"/>
              <a:t>homogeneous</a:t>
            </a:r>
            <a:r>
              <a:rPr lang="ru-RU" dirty="0" smtClean="0"/>
              <a:t> </a:t>
            </a:r>
            <a:r>
              <a:rPr lang="ru-RU" dirty="0" err="1" smtClean="0"/>
              <a:t>distributed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фрагменты распределённой БД в разных узлах сети поддерживаются средствами одной и той же СУБД.</a:t>
            </a:r>
          </a:p>
          <a:p>
            <a:pPr lvl="1"/>
            <a:r>
              <a:rPr lang="ru-RU" dirty="0" smtClean="0"/>
              <a:t>Фрагментированная, или секционированная (англ. </a:t>
            </a:r>
            <a:r>
              <a:rPr lang="ru-RU" dirty="0" err="1" smtClean="0"/>
              <a:t>partitioned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методом распределения данных является </a:t>
            </a:r>
            <a:r>
              <a:rPr lang="ru-RU" dirty="0" err="1" smtClean="0"/>
              <a:t>фрагментирование</a:t>
            </a:r>
            <a:r>
              <a:rPr lang="ru-RU" dirty="0" smtClean="0"/>
              <a:t> (</a:t>
            </a:r>
            <a:r>
              <a:rPr lang="ru-RU" dirty="0" err="1" smtClean="0"/>
              <a:t>партиционирование</a:t>
            </a:r>
            <a:r>
              <a:rPr lang="ru-RU" dirty="0" smtClean="0"/>
              <a:t>, секционирование), вертикальное или горизонтальное.</a:t>
            </a:r>
          </a:p>
          <a:p>
            <a:pPr lvl="1"/>
            <a:r>
              <a:rPr lang="ru-RU" dirty="0" smtClean="0"/>
              <a:t>Тиражированная (англ. </a:t>
            </a:r>
            <a:r>
              <a:rPr lang="ru-RU" dirty="0" err="1" smtClean="0"/>
              <a:t>replicated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методом распределения данных является тиражирование (репликация).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1833562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виды БД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Пространственная (англ. </a:t>
            </a:r>
            <a:r>
              <a:rPr lang="ru-RU" dirty="0" err="1" smtClean="0"/>
              <a:t>spatial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БД, в которой поддерживаются пространственные свойства сущностей предметной области. Такие БД широко используются в </a:t>
            </a:r>
            <a:r>
              <a:rPr lang="ru-RU" dirty="0" err="1" smtClean="0"/>
              <a:t>геоинформационных</a:t>
            </a:r>
            <a:r>
              <a:rPr lang="ru-RU" dirty="0" smtClean="0"/>
              <a:t> системах.</a:t>
            </a:r>
          </a:p>
          <a:p>
            <a:r>
              <a:rPr lang="ru-RU" dirty="0" smtClean="0"/>
              <a:t>Временная, или </a:t>
            </a:r>
            <a:r>
              <a:rPr lang="ru-RU" dirty="0" err="1" smtClean="0"/>
              <a:t>темпоральная</a:t>
            </a:r>
            <a:r>
              <a:rPr lang="ru-RU" dirty="0" smtClean="0"/>
              <a:t> (англ. </a:t>
            </a:r>
            <a:r>
              <a:rPr lang="ru-RU" dirty="0" err="1" smtClean="0"/>
              <a:t>temporal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БД, в которой поддерживается какой-либо аспект времени, не считая времени, определяемого пользователем.</a:t>
            </a:r>
          </a:p>
          <a:p>
            <a:r>
              <a:rPr lang="ru-RU" dirty="0" smtClean="0"/>
              <a:t>Пространственно-временная (англ. </a:t>
            </a:r>
            <a:r>
              <a:rPr lang="ru-RU" dirty="0" err="1" smtClean="0"/>
              <a:t>spatial-temporal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 БД: БД, в которой одновременно поддерживается одно или более измерений в аспектах как пространства, так и времени.</a:t>
            </a:r>
          </a:p>
          <a:p>
            <a:r>
              <a:rPr lang="ru-RU" dirty="0" smtClean="0"/>
              <a:t>Циклическая (англ. </a:t>
            </a:r>
            <a:r>
              <a:rPr lang="ru-RU" dirty="0" err="1" smtClean="0"/>
              <a:t>round-robin</a:t>
            </a:r>
            <a:r>
              <a:rPr lang="ru-RU" dirty="0" smtClean="0"/>
              <a:t> </a:t>
            </a:r>
            <a:r>
              <a:rPr lang="ru-RU" dirty="0" err="1" smtClean="0"/>
              <a:t>database</a:t>
            </a:r>
            <a:r>
              <a:rPr lang="ru-RU" dirty="0" smtClean="0"/>
              <a:t>): БД, объём хранимых данных которой не меняется со временем, поскольку в процессе сохранения данных одни и те же записи используются циклически.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Система управления базами данных </a:t>
            </a:r>
            <a:r>
              <a:rPr lang="ru-RU" dirty="0" smtClean="0"/>
              <a:t>(СУБД) — совокупность программных и лингвистических средств общего или специального назначения, обеспечивающих управление созданием и использованием баз </a:t>
            </a:r>
            <a:r>
              <a:rPr lang="ru-RU" dirty="0" smtClean="0"/>
              <a:t>данных.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78619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506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Базы данных</vt:lpstr>
      <vt:lpstr>База данных</vt:lpstr>
      <vt:lpstr>Виды баз данных: Классификация по модели данных</vt:lpstr>
      <vt:lpstr>Классификация по среде постоянного хранения</vt:lpstr>
      <vt:lpstr>Классификация по среде постоянного хранения</vt:lpstr>
      <vt:lpstr>Классификация по содержимому</vt:lpstr>
      <vt:lpstr>Классификация по степени распределённости</vt:lpstr>
      <vt:lpstr>Другие виды БД</vt:lpstr>
      <vt:lpstr>СУБД</vt:lpstr>
      <vt:lpstr>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Tokyo</dc:creator>
  <cp:lastModifiedBy>Tokyo</cp:lastModifiedBy>
  <cp:revision>2</cp:revision>
  <dcterms:created xsi:type="dcterms:W3CDTF">2012-02-29T05:22:45Z</dcterms:created>
  <dcterms:modified xsi:type="dcterms:W3CDTF">2012-02-29T05:38:01Z</dcterms:modified>
</cp:coreProperties>
</file>